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
  </p:notesMasterIdLst>
  <p:sldIdLst>
    <p:sldId id="257" r:id="rId2"/>
  </p:sldIdLst>
  <p:sldSz cx="12801600" cy="17068800"/>
  <p:notesSz cx="8488363" cy="12341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76" userDrawn="1">
          <p15:clr>
            <a:srgbClr val="A4A3A4"/>
          </p15:clr>
        </p15:guide>
        <p15:guide id="2" pos="40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F6A20A"/>
    <a:srgbClr val="FF99FF"/>
    <a:srgbClr val="F2E4F0"/>
    <a:srgbClr val="BB73B1"/>
    <a:srgbClr val="CC00FF"/>
    <a:srgbClr val="FF8C00"/>
    <a:srgbClr val="FFFFCC"/>
    <a:srgbClr val="FFFFFF"/>
    <a:srgbClr val="FCFC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93818" autoAdjust="0"/>
  </p:normalViewPr>
  <p:slideViewPr>
    <p:cSldViewPr snapToGrid="0">
      <p:cViewPr>
        <p:scale>
          <a:sx n="90" d="100"/>
          <a:sy n="90" d="100"/>
        </p:scale>
        <p:origin x="1368" y="-330"/>
      </p:cViewPr>
      <p:guideLst>
        <p:guide orient="horz" pos="5376"/>
        <p:guide pos="4034"/>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0"/>
            <a:ext cx="3677975" cy="618964"/>
          </a:xfrm>
          <a:prstGeom prst="rect">
            <a:avLst/>
          </a:prstGeom>
        </p:spPr>
        <p:txBody>
          <a:bodyPr vert="horz" lIns="91308" tIns="45655" rIns="91308" bIns="45655" rtlCol="0"/>
          <a:lstStyle>
            <a:lvl1pPr algn="l">
              <a:defRPr sz="1200"/>
            </a:lvl1pPr>
          </a:lstStyle>
          <a:p>
            <a:endParaRPr kumimoji="1" lang="ja-JP" altLang="en-US"/>
          </a:p>
        </p:txBody>
      </p:sp>
      <p:sp>
        <p:nvSpPr>
          <p:cNvPr id="3" name="日付プレースホルダー 2"/>
          <p:cNvSpPr>
            <a:spLocks noGrp="1"/>
          </p:cNvSpPr>
          <p:nvPr>
            <p:ph type="dt" idx="1"/>
          </p:nvPr>
        </p:nvSpPr>
        <p:spPr>
          <a:xfrm>
            <a:off x="4808811" y="10"/>
            <a:ext cx="3677975" cy="618964"/>
          </a:xfrm>
          <a:prstGeom prst="rect">
            <a:avLst/>
          </a:prstGeom>
        </p:spPr>
        <p:txBody>
          <a:bodyPr vert="horz" lIns="91308" tIns="45655" rIns="91308" bIns="45655" rtlCol="0"/>
          <a:lstStyle>
            <a:lvl1pPr algn="r">
              <a:defRPr sz="1200"/>
            </a:lvl1pPr>
          </a:lstStyle>
          <a:p>
            <a:fld id="{3A9276C9-8D34-4B04-BED5-8D481505C602}" type="datetimeFigureOut">
              <a:rPr kumimoji="1" lang="ja-JP" altLang="en-US" smtClean="0"/>
              <a:t>2025/7/29</a:t>
            </a:fld>
            <a:endParaRPr kumimoji="1" lang="ja-JP" altLang="en-US"/>
          </a:p>
        </p:txBody>
      </p:sp>
      <p:sp>
        <p:nvSpPr>
          <p:cNvPr id="4" name="スライド イメージ プレースホルダー 3"/>
          <p:cNvSpPr>
            <a:spLocks noGrp="1" noRot="1" noChangeAspect="1"/>
          </p:cNvSpPr>
          <p:nvPr>
            <p:ph type="sldImg" idx="2"/>
          </p:nvPr>
        </p:nvSpPr>
        <p:spPr>
          <a:xfrm>
            <a:off x="2682875" y="1544638"/>
            <a:ext cx="3122613" cy="4162425"/>
          </a:xfrm>
          <a:prstGeom prst="rect">
            <a:avLst/>
          </a:prstGeom>
          <a:noFill/>
          <a:ln w="12700">
            <a:solidFill>
              <a:prstClr val="black"/>
            </a:solidFill>
          </a:ln>
        </p:spPr>
        <p:txBody>
          <a:bodyPr vert="horz" lIns="91308" tIns="45655" rIns="91308" bIns="45655" rtlCol="0" anchor="ctr"/>
          <a:lstStyle/>
          <a:p>
            <a:endParaRPr lang="ja-JP" altLang="en-US"/>
          </a:p>
        </p:txBody>
      </p:sp>
      <p:sp>
        <p:nvSpPr>
          <p:cNvPr id="5" name="ノート プレースホルダー 4"/>
          <p:cNvSpPr>
            <a:spLocks noGrp="1"/>
          </p:cNvSpPr>
          <p:nvPr>
            <p:ph type="body" sz="quarter" idx="3"/>
          </p:nvPr>
        </p:nvSpPr>
        <p:spPr>
          <a:xfrm>
            <a:off x="848531" y="5938901"/>
            <a:ext cx="6791325" cy="4859676"/>
          </a:xfrm>
          <a:prstGeom prst="rect">
            <a:avLst/>
          </a:prstGeom>
        </p:spPr>
        <p:txBody>
          <a:bodyPr vert="horz" lIns="91308" tIns="45655" rIns="91308" bIns="4565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11722267"/>
            <a:ext cx="3677975" cy="618964"/>
          </a:xfrm>
          <a:prstGeom prst="rect">
            <a:avLst/>
          </a:prstGeom>
        </p:spPr>
        <p:txBody>
          <a:bodyPr vert="horz" lIns="91308" tIns="45655" rIns="91308" bIns="4565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808811" y="11722267"/>
            <a:ext cx="3677975" cy="618964"/>
          </a:xfrm>
          <a:prstGeom prst="rect">
            <a:avLst/>
          </a:prstGeom>
        </p:spPr>
        <p:txBody>
          <a:bodyPr vert="horz" lIns="91308" tIns="45655" rIns="91308" bIns="45655" rtlCol="0" anchor="b"/>
          <a:lstStyle>
            <a:lvl1pPr algn="r">
              <a:defRPr sz="1200"/>
            </a:lvl1pPr>
          </a:lstStyle>
          <a:p>
            <a:fld id="{3782A4F6-7D1E-498F-A5B6-47DEE58CADAD}" type="slidenum">
              <a:rPr kumimoji="1" lang="ja-JP" altLang="en-US" smtClean="0"/>
              <a:t>‹#›</a:t>
            </a:fld>
            <a:endParaRPr kumimoji="1" lang="ja-JP" altLang="en-US"/>
          </a:p>
        </p:txBody>
      </p:sp>
    </p:spTree>
    <p:extLst>
      <p:ext uri="{BB962C8B-B14F-4D97-AF65-F5344CB8AC3E}">
        <p14:creationId xmlns:p14="http://schemas.microsoft.com/office/powerpoint/2010/main" val="2215586437"/>
      </p:ext>
    </p:extLst>
  </p:cSld>
  <p:clrMap bg1="lt1" tx1="dk1" bg2="lt2" tx2="dk2" accent1="accent1" accent2="accent2" accent3="accent3" accent4="accent4" accent5="accent5" accent6="accent6" hlink="hlink" folHlink="folHlink"/>
  <p:notesStyle>
    <a:lvl1pPr marL="0" algn="l" defTabSz="1080548" rtl="0" eaLnBrk="1" latinLnBrk="0" hangingPunct="1">
      <a:defRPr kumimoji="1" sz="1419" kern="1200">
        <a:solidFill>
          <a:schemeClr val="tx1"/>
        </a:solidFill>
        <a:latin typeface="+mn-lt"/>
        <a:ea typeface="+mn-ea"/>
        <a:cs typeface="+mn-cs"/>
      </a:defRPr>
    </a:lvl1pPr>
    <a:lvl2pPr marL="540273" algn="l" defTabSz="1080548" rtl="0" eaLnBrk="1" latinLnBrk="0" hangingPunct="1">
      <a:defRPr kumimoji="1" sz="1419" kern="1200">
        <a:solidFill>
          <a:schemeClr val="tx1"/>
        </a:solidFill>
        <a:latin typeface="+mn-lt"/>
        <a:ea typeface="+mn-ea"/>
        <a:cs typeface="+mn-cs"/>
      </a:defRPr>
    </a:lvl2pPr>
    <a:lvl3pPr marL="1080548" algn="l" defTabSz="1080548" rtl="0" eaLnBrk="1" latinLnBrk="0" hangingPunct="1">
      <a:defRPr kumimoji="1" sz="1419" kern="1200">
        <a:solidFill>
          <a:schemeClr val="tx1"/>
        </a:solidFill>
        <a:latin typeface="+mn-lt"/>
        <a:ea typeface="+mn-ea"/>
        <a:cs typeface="+mn-cs"/>
      </a:defRPr>
    </a:lvl3pPr>
    <a:lvl4pPr marL="1620822" algn="l" defTabSz="1080548" rtl="0" eaLnBrk="1" latinLnBrk="0" hangingPunct="1">
      <a:defRPr kumimoji="1" sz="1419" kern="1200">
        <a:solidFill>
          <a:schemeClr val="tx1"/>
        </a:solidFill>
        <a:latin typeface="+mn-lt"/>
        <a:ea typeface="+mn-ea"/>
        <a:cs typeface="+mn-cs"/>
      </a:defRPr>
    </a:lvl4pPr>
    <a:lvl5pPr marL="2161098" algn="l" defTabSz="1080548" rtl="0" eaLnBrk="1" latinLnBrk="0" hangingPunct="1">
      <a:defRPr kumimoji="1" sz="1419" kern="1200">
        <a:solidFill>
          <a:schemeClr val="tx1"/>
        </a:solidFill>
        <a:latin typeface="+mn-lt"/>
        <a:ea typeface="+mn-ea"/>
        <a:cs typeface="+mn-cs"/>
      </a:defRPr>
    </a:lvl5pPr>
    <a:lvl6pPr marL="2701373" algn="l" defTabSz="1080548" rtl="0" eaLnBrk="1" latinLnBrk="0" hangingPunct="1">
      <a:defRPr kumimoji="1" sz="1419" kern="1200">
        <a:solidFill>
          <a:schemeClr val="tx1"/>
        </a:solidFill>
        <a:latin typeface="+mn-lt"/>
        <a:ea typeface="+mn-ea"/>
        <a:cs typeface="+mn-cs"/>
      </a:defRPr>
    </a:lvl6pPr>
    <a:lvl7pPr marL="3241645" algn="l" defTabSz="1080548" rtl="0" eaLnBrk="1" latinLnBrk="0" hangingPunct="1">
      <a:defRPr kumimoji="1" sz="1419" kern="1200">
        <a:solidFill>
          <a:schemeClr val="tx1"/>
        </a:solidFill>
        <a:latin typeface="+mn-lt"/>
        <a:ea typeface="+mn-ea"/>
        <a:cs typeface="+mn-cs"/>
      </a:defRPr>
    </a:lvl7pPr>
    <a:lvl8pPr marL="3781923" algn="l" defTabSz="1080548" rtl="0" eaLnBrk="1" latinLnBrk="0" hangingPunct="1">
      <a:defRPr kumimoji="1" sz="1419" kern="1200">
        <a:solidFill>
          <a:schemeClr val="tx1"/>
        </a:solidFill>
        <a:latin typeface="+mn-lt"/>
        <a:ea typeface="+mn-ea"/>
        <a:cs typeface="+mn-cs"/>
      </a:defRPr>
    </a:lvl8pPr>
    <a:lvl9pPr marL="4322193" algn="l" defTabSz="1080548" rtl="0" eaLnBrk="1" latinLnBrk="0" hangingPunct="1">
      <a:defRPr kumimoji="1" sz="141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610D1-595C-CE50-3AE3-5258021C9E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0BD026-4C7E-A888-B205-90E7BC08D119}"/>
              </a:ext>
            </a:extLst>
          </p:cNvPr>
          <p:cNvSpPr>
            <a:spLocks noGrp="1" noRot="1" noChangeAspect="1"/>
          </p:cNvSpPr>
          <p:nvPr>
            <p:ph type="sldImg"/>
          </p:nvPr>
        </p:nvSpPr>
        <p:spPr>
          <a:xfrm>
            <a:off x="2682875" y="1544638"/>
            <a:ext cx="3122613" cy="4162425"/>
          </a:xfrm>
        </p:spPr>
      </p:sp>
      <p:sp>
        <p:nvSpPr>
          <p:cNvPr id="3" name="ノート プレースホルダー 2">
            <a:extLst>
              <a:ext uri="{FF2B5EF4-FFF2-40B4-BE49-F238E27FC236}">
                <a16:creationId xmlns:a16="http://schemas.microsoft.com/office/drawing/2014/main" id="{5AA60120-0279-4E72-4B02-6A505125BC9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F94FA50-F621-3E51-635B-285D3DE886D0}"/>
              </a:ext>
            </a:extLst>
          </p:cNvPr>
          <p:cNvSpPr>
            <a:spLocks noGrp="1"/>
          </p:cNvSpPr>
          <p:nvPr>
            <p:ph type="sldNum" sz="quarter" idx="5"/>
          </p:nvPr>
        </p:nvSpPr>
        <p:spPr/>
        <p:txBody>
          <a:bodyPr/>
          <a:lstStyle/>
          <a:p>
            <a:fld id="{3782A4F6-7D1E-498F-A5B6-47DEE58CADAD}" type="slidenum">
              <a:rPr kumimoji="1" lang="ja-JP" altLang="en-US" smtClean="0"/>
              <a:t>1</a:t>
            </a:fld>
            <a:endParaRPr kumimoji="1" lang="ja-JP" altLang="en-US"/>
          </a:p>
        </p:txBody>
      </p:sp>
    </p:spTree>
    <p:extLst>
      <p:ext uri="{BB962C8B-B14F-4D97-AF65-F5344CB8AC3E}">
        <p14:creationId xmlns:p14="http://schemas.microsoft.com/office/powerpoint/2010/main" val="98623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60120" y="2793437"/>
            <a:ext cx="10881360" cy="5942471"/>
          </a:xfrm>
        </p:spPr>
        <p:txBody>
          <a:bodyPr anchor="b"/>
          <a:lstStyle>
            <a:lvl1pPr algn="ctr">
              <a:defRPr sz="8400"/>
            </a:lvl1pPr>
          </a:lstStyle>
          <a:p>
            <a:r>
              <a:rPr lang="ja-JP" altLang="en-US"/>
              <a:t>マスター タイトルの書式設定</a:t>
            </a:r>
            <a:endParaRPr lang="en-US" dirty="0"/>
          </a:p>
        </p:txBody>
      </p:sp>
      <p:sp>
        <p:nvSpPr>
          <p:cNvPr id="3" name="Subtitle 2"/>
          <p:cNvSpPr>
            <a:spLocks noGrp="1"/>
          </p:cNvSpPr>
          <p:nvPr>
            <p:ph type="subTitle" idx="1"/>
          </p:nvPr>
        </p:nvSpPr>
        <p:spPr>
          <a:xfrm>
            <a:off x="1600200" y="8965072"/>
            <a:ext cx="9601200" cy="4121008"/>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467735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32415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908756"/>
            <a:ext cx="2760345" cy="1446501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80111" y="908756"/>
            <a:ext cx="8121015" cy="1446501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706456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017042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73443" y="4255352"/>
            <a:ext cx="11041380" cy="7100145"/>
          </a:xfrm>
        </p:spPr>
        <p:txBody>
          <a:bodyPr anchor="b"/>
          <a:lstStyle>
            <a:lvl1pPr>
              <a:defRPr sz="8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73443" y="11422667"/>
            <a:ext cx="11041380" cy="3733799"/>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340676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80110" y="4543778"/>
            <a:ext cx="5440680" cy="1082999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80810" y="4543778"/>
            <a:ext cx="5440680" cy="1082999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482163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81777" y="908759"/>
            <a:ext cx="11041380" cy="329917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1779" y="4184228"/>
            <a:ext cx="5415676" cy="2050625"/>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ja-JP" altLang="en-US"/>
              <a:t>マスター テキストの書式設定</a:t>
            </a:r>
          </a:p>
        </p:txBody>
      </p:sp>
      <p:sp>
        <p:nvSpPr>
          <p:cNvPr id="4" name="Content Placeholder 3"/>
          <p:cNvSpPr>
            <a:spLocks noGrp="1"/>
          </p:cNvSpPr>
          <p:nvPr>
            <p:ph sz="half" idx="2"/>
          </p:nvPr>
        </p:nvSpPr>
        <p:spPr>
          <a:xfrm>
            <a:off x="881779" y="6234853"/>
            <a:ext cx="5415676" cy="917053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80811" y="4184228"/>
            <a:ext cx="5442347" cy="2050625"/>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ja-JP" altLang="en-US"/>
              <a:t>マスター テキストの書式設定</a:t>
            </a:r>
          </a:p>
        </p:txBody>
      </p:sp>
      <p:sp>
        <p:nvSpPr>
          <p:cNvPr id="6" name="Content Placeholder 5"/>
          <p:cNvSpPr>
            <a:spLocks noGrp="1"/>
          </p:cNvSpPr>
          <p:nvPr>
            <p:ph sz="quarter" idx="4"/>
          </p:nvPr>
        </p:nvSpPr>
        <p:spPr>
          <a:xfrm>
            <a:off x="6480811" y="6234853"/>
            <a:ext cx="5442347" cy="917053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9236AD3-9100-4A55-A49C-81BA1E88AA3D}" type="datetimeFigureOut">
              <a:rPr kumimoji="1" lang="ja-JP" altLang="en-US" smtClean="0"/>
              <a:t>2025/7/29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840080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9236AD3-9100-4A55-A49C-81BA1E88AA3D}" type="datetimeFigureOut">
              <a:rPr kumimoji="1" lang="ja-JP" altLang="en-US" smtClean="0"/>
              <a:t>2025/7/29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340394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6AD3-9100-4A55-A49C-81BA1E88AA3D}" type="datetimeFigureOut">
              <a:rPr kumimoji="1" lang="ja-JP" altLang="en-US" smtClean="0"/>
              <a:t>2025/7/29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76524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81778" y="1137920"/>
            <a:ext cx="4128849" cy="3982720"/>
          </a:xfrm>
        </p:spPr>
        <p:txBody>
          <a:bodyPr anchor="b"/>
          <a:lstStyle>
            <a:lvl1pPr>
              <a:defRPr sz="4480"/>
            </a:lvl1pPr>
          </a:lstStyle>
          <a:p>
            <a:r>
              <a:rPr lang="ja-JP" altLang="en-US"/>
              <a:t>マスター タイトルの書式設定</a:t>
            </a:r>
            <a:endParaRPr lang="en-US" dirty="0"/>
          </a:p>
        </p:txBody>
      </p:sp>
      <p:sp>
        <p:nvSpPr>
          <p:cNvPr id="3" name="Content Placeholder 2"/>
          <p:cNvSpPr>
            <a:spLocks noGrp="1"/>
          </p:cNvSpPr>
          <p:nvPr>
            <p:ph idx="1"/>
          </p:nvPr>
        </p:nvSpPr>
        <p:spPr>
          <a:xfrm>
            <a:off x="5442347" y="2457595"/>
            <a:ext cx="6480810" cy="12129911"/>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81778" y="5120640"/>
            <a:ext cx="4128849" cy="9486619"/>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36502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81778" y="1137920"/>
            <a:ext cx="4128849" cy="3982720"/>
          </a:xfrm>
        </p:spPr>
        <p:txBody>
          <a:bodyPr anchor="b"/>
          <a:lstStyle>
            <a:lvl1pPr>
              <a:defRPr sz="448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442347" y="2457595"/>
            <a:ext cx="6480810" cy="12129911"/>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81778" y="5120640"/>
            <a:ext cx="4128849" cy="9486619"/>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816117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908759"/>
            <a:ext cx="11041380" cy="3299179"/>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80110" y="4543778"/>
            <a:ext cx="11041380" cy="1082999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80110" y="15820252"/>
            <a:ext cx="2880360" cy="908756"/>
          </a:xfrm>
          <a:prstGeom prst="rect">
            <a:avLst/>
          </a:prstGeom>
        </p:spPr>
        <p:txBody>
          <a:bodyPr vert="horz" lIns="91440" tIns="45720" rIns="91440" bIns="45720" rtlCol="0" anchor="ctr"/>
          <a:lstStyle>
            <a:lvl1pPr algn="l">
              <a:defRPr sz="1680">
                <a:solidFill>
                  <a:schemeClr val="tx1">
                    <a:tint val="75000"/>
                  </a:schemeClr>
                </a:solidFill>
              </a:defRPr>
            </a:lvl1pPr>
          </a:lstStyle>
          <a:p>
            <a:fld id="{29236AD3-9100-4A55-A49C-81BA1E88AA3D}" type="datetimeFigureOut">
              <a:rPr kumimoji="1" lang="ja-JP" altLang="en-US" smtClean="0"/>
              <a:t>2025/7/29</a:t>
            </a:fld>
            <a:endParaRPr kumimoji="1" lang="ja-JP" altLang="en-US"/>
          </a:p>
        </p:txBody>
      </p:sp>
      <p:sp>
        <p:nvSpPr>
          <p:cNvPr id="5" name="Footer Placeholder 4"/>
          <p:cNvSpPr>
            <a:spLocks noGrp="1"/>
          </p:cNvSpPr>
          <p:nvPr>
            <p:ph type="ftr" sz="quarter" idx="3"/>
          </p:nvPr>
        </p:nvSpPr>
        <p:spPr>
          <a:xfrm>
            <a:off x="4240530" y="15820252"/>
            <a:ext cx="4320540" cy="908756"/>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9041130" y="15820252"/>
            <a:ext cx="2880360" cy="908756"/>
          </a:xfrm>
          <a:prstGeom prst="rect">
            <a:avLst/>
          </a:prstGeom>
        </p:spPr>
        <p:txBody>
          <a:bodyPr vert="horz" lIns="91440" tIns="45720" rIns="91440" bIns="45720" rtlCol="0" anchor="ctr"/>
          <a:lstStyle>
            <a:lvl1pPr algn="r">
              <a:defRPr sz="1680">
                <a:solidFill>
                  <a:schemeClr val="tx1">
                    <a:tint val="75000"/>
                  </a:schemeClr>
                </a:solidFill>
              </a:defRPr>
            </a:lvl1p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58362837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1280160" rtl="0" eaLnBrk="1" latinLnBrk="0" hangingPunct="1">
        <a:lnSpc>
          <a:spcPct val="90000"/>
        </a:lnSpc>
        <a:spcBef>
          <a:spcPct val="0"/>
        </a:spcBef>
        <a:buNone/>
        <a:defRPr kumimoji="1"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p:bodyStyle>
    <p:otherStyle>
      <a:defPPr>
        <a:defRPr lang="en-US"/>
      </a:defPPr>
      <a:lvl1pPr marL="0" algn="l" defTabSz="1280160" rtl="0" eaLnBrk="1" latinLnBrk="0" hangingPunct="1">
        <a:defRPr kumimoji="1" sz="2520" kern="1200">
          <a:solidFill>
            <a:schemeClr val="tx1"/>
          </a:solidFill>
          <a:latin typeface="+mn-lt"/>
          <a:ea typeface="+mn-ea"/>
          <a:cs typeface="+mn-cs"/>
        </a:defRPr>
      </a:lvl1pPr>
      <a:lvl2pPr marL="640080" algn="l" defTabSz="1280160" rtl="0" eaLnBrk="1" latinLnBrk="0" hangingPunct="1">
        <a:defRPr kumimoji="1" sz="2520" kern="1200">
          <a:solidFill>
            <a:schemeClr val="tx1"/>
          </a:solidFill>
          <a:latin typeface="+mn-lt"/>
          <a:ea typeface="+mn-ea"/>
          <a:cs typeface="+mn-cs"/>
        </a:defRPr>
      </a:lvl2pPr>
      <a:lvl3pPr marL="1280160" algn="l" defTabSz="1280160" rtl="0" eaLnBrk="1" latinLnBrk="0" hangingPunct="1">
        <a:defRPr kumimoji="1" sz="2520" kern="1200">
          <a:solidFill>
            <a:schemeClr val="tx1"/>
          </a:solidFill>
          <a:latin typeface="+mn-lt"/>
          <a:ea typeface="+mn-ea"/>
          <a:cs typeface="+mn-cs"/>
        </a:defRPr>
      </a:lvl3pPr>
      <a:lvl4pPr marL="1920240" algn="l" defTabSz="1280160" rtl="0" eaLnBrk="1" latinLnBrk="0" hangingPunct="1">
        <a:defRPr kumimoji="1" sz="2520" kern="1200">
          <a:solidFill>
            <a:schemeClr val="tx1"/>
          </a:solidFill>
          <a:latin typeface="+mn-lt"/>
          <a:ea typeface="+mn-ea"/>
          <a:cs typeface="+mn-cs"/>
        </a:defRPr>
      </a:lvl4pPr>
      <a:lvl5pPr marL="2560320" algn="l" defTabSz="1280160" rtl="0" eaLnBrk="1" latinLnBrk="0" hangingPunct="1">
        <a:defRPr kumimoji="1" sz="2520" kern="1200">
          <a:solidFill>
            <a:schemeClr val="tx1"/>
          </a:solidFill>
          <a:latin typeface="+mn-lt"/>
          <a:ea typeface="+mn-ea"/>
          <a:cs typeface="+mn-cs"/>
        </a:defRPr>
      </a:lvl5pPr>
      <a:lvl6pPr marL="3200400" algn="l" defTabSz="1280160" rtl="0" eaLnBrk="1" latinLnBrk="0" hangingPunct="1">
        <a:defRPr kumimoji="1" sz="2520" kern="1200">
          <a:solidFill>
            <a:schemeClr val="tx1"/>
          </a:solidFill>
          <a:latin typeface="+mn-lt"/>
          <a:ea typeface="+mn-ea"/>
          <a:cs typeface="+mn-cs"/>
        </a:defRPr>
      </a:lvl6pPr>
      <a:lvl7pPr marL="3840480" algn="l" defTabSz="1280160" rtl="0" eaLnBrk="1" latinLnBrk="0" hangingPunct="1">
        <a:defRPr kumimoji="1" sz="2520" kern="1200">
          <a:solidFill>
            <a:schemeClr val="tx1"/>
          </a:solidFill>
          <a:latin typeface="+mn-lt"/>
          <a:ea typeface="+mn-ea"/>
          <a:cs typeface="+mn-cs"/>
        </a:defRPr>
      </a:lvl7pPr>
      <a:lvl8pPr marL="4480560" algn="l" defTabSz="1280160" rtl="0" eaLnBrk="1" latinLnBrk="0" hangingPunct="1">
        <a:defRPr kumimoji="1" sz="2520" kern="1200">
          <a:solidFill>
            <a:schemeClr val="tx1"/>
          </a:solidFill>
          <a:latin typeface="+mn-lt"/>
          <a:ea typeface="+mn-ea"/>
          <a:cs typeface="+mn-cs"/>
        </a:defRPr>
      </a:lvl8pPr>
      <a:lvl9pPr marL="5120640" algn="l" defTabSz="1280160" rtl="0" eaLnBrk="1" latinLnBrk="0" hangingPunct="1">
        <a:defRPr kumimoji="1"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tmp"/><Relationship Id="rId11" Type="http://schemas.openxmlformats.org/officeDocument/2006/relationships/image" Target="../media/image9.jpeg"/><Relationship Id="rId5" Type="http://schemas.openxmlformats.org/officeDocument/2006/relationships/image" Target="../media/image3.jpg"/><Relationship Id="rId15" Type="http://schemas.openxmlformats.org/officeDocument/2006/relationships/image" Target="../media/image13.jpg"/><Relationship Id="rId10" Type="http://schemas.openxmlformats.org/officeDocument/2006/relationships/image" Target="../media/image8.jpeg"/><Relationship Id="rId19" Type="http://schemas.openxmlformats.org/officeDocument/2006/relationships/image" Target="../media/image17.jpeg"/><Relationship Id="rId4" Type="http://schemas.openxmlformats.org/officeDocument/2006/relationships/image" Target="../media/image2.jpg"/><Relationship Id="rId9" Type="http://schemas.openxmlformats.org/officeDocument/2006/relationships/image" Target="../media/image7.jpeg"/><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63935C-18DB-D277-C159-BC8974799F2B}"/>
            </a:ext>
          </a:extLst>
        </p:cNvPr>
        <p:cNvGrpSpPr/>
        <p:nvPr/>
      </p:nvGrpSpPr>
      <p:grpSpPr>
        <a:xfrm>
          <a:off x="0" y="0"/>
          <a:ext cx="0" cy="0"/>
          <a:chOff x="0" y="0"/>
          <a:chExt cx="0" cy="0"/>
        </a:xfrm>
      </p:grpSpPr>
      <p:sp>
        <p:nvSpPr>
          <p:cNvPr id="39" name="四角形: 角を丸くする 38">
            <a:extLst>
              <a:ext uri="{FF2B5EF4-FFF2-40B4-BE49-F238E27FC236}">
                <a16:creationId xmlns:a16="http://schemas.microsoft.com/office/drawing/2014/main" id="{1E51B82F-81FB-D174-EF38-F2548E195B9B}"/>
              </a:ext>
            </a:extLst>
          </p:cNvPr>
          <p:cNvSpPr/>
          <p:nvPr/>
        </p:nvSpPr>
        <p:spPr>
          <a:xfrm>
            <a:off x="4400277" y="4197494"/>
            <a:ext cx="1873869" cy="1161948"/>
          </a:xfrm>
          <a:prstGeom prst="roundRect">
            <a:avLst/>
          </a:prstGeom>
          <a:solidFill>
            <a:srgbClr val="F2E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42" dirty="0"/>
          </a:p>
        </p:txBody>
      </p:sp>
      <p:sp>
        <p:nvSpPr>
          <p:cNvPr id="36" name="四角形: 角を丸くする 35">
            <a:extLst>
              <a:ext uri="{FF2B5EF4-FFF2-40B4-BE49-F238E27FC236}">
                <a16:creationId xmlns:a16="http://schemas.microsoft.com/office/drawing/2014/main" id="{CAD06ED4-7D42-33B2-7931-24D02B1E56AB}"/>
              </a:ext>
            </a:extLst>
          </p:cNvPr>
          <p:cNvSpPr/>
          <p:nvPr/>
        </p:nvSpPr>
        <p:spPr>
          <a:xfrm>
            <a:off x="2306407" y="4209891"/>
            <a:ext cx="1897641" cy="1204373"/>
          </a:xfrm>
          <a:prstGeom prst="roundRect">
            <a:avLst/>
          </a:prstGeom>
          <a:solidFill>
            <a:srgbClr val="F2E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42" dirty="0"/>
          </a:p>
        </p:txBody>
      </p:sp>
      <p:pic>
        <p:nvPicPr>
          <p:cNvPr id="95" name="図 94">
            <a:extLst>
              <a:ext uri="{FF2B5EF4-FFF2-40B4-BE49-F238E27FC236}">
                <a16:creationId xmlns:a16="http://schemas.microsoft.com/office/drawing/2014/main" id="{481609F1-4F41-69FC-8F85-217154DE7F8C}"/>
              </a:ext>
            </a:extLst>
          </p:cNvPr>
          <p:cNvPicPr>
            <a:picLocks noChangeAspect="1"/>
          </p:cNvPicPr>
          <p:nvPr/>
        </p:nvPicPr>
        <p:blipFill>
          <a:blip r:embed="rId3">
            <a:extLst>
              <a:ext uri="{28A0092B-C50C-407E-A947-70E740481C1C}">
                <a14:useLocalDpi xmlns:a14="http://schemas.microsoft.com/office/drawing/2010/main" val="0"/>
              </a:ext>
            </a:extLst>
          </a:blip>
          <a:srcRect l="4711" t="3016" r="3772" b="3233"/>
          <a:stretch>
            <a:fillRect/>
          </a:stretch>
        </p:blipFill>
        <p:spPr>
          <a:xfrm>
            <a:off x="5307141" y="13621806"/>
            <a:ext cx="888594" cy="843303"/>
          </a:xfrm>
          <a:prstGeom prst="rect">
            <a:avLst/>
          </a:prstGeom>
        </p:spPr>
      </p:pic>
      <p:pic>
        <p:nvPicPr>
          <p:cNvPr id="93" name="図 92">
            <a:extLst>
              <a:ext uri="{FF2B5EF4-FFF2-40B4-BE49-F238E27FC236}">
                <a16:creationId xmlns:a16="http://schemas.microsoft.com/office/drawing/2014/main" id="{BC10907D-DF2F-A745-3CFB-4421604B8815}"/>
              </a:ext>
            </a:extLst>
          </p:cNvPr>
          <p:cNvPicPr>
            <a:picLocks noChangeAspect="1"/>
          </p:cNvPicPr>
          <p:nvPr/>
        </p:nvPicPr>
        <p:blipFill>
          <a:blip r:embed="rId4">
            <a:extLst>
              <a:ext uri="{28A0092B-C50C-407E-A947-70E740481C1C}">
                <a14:useLocalDpi xmlns:a14="http://schemas.microsoft.com/office/drawing/2010/main" val="0"/>
              </a:ext>
            </a:extLst>
          </a:blip>
          <a:srcRect l="8005" t="5086" r="12801" b="1193"/>
          <a:stretch>
            <a:fillRect/>
          </a:stretch>
        </p:blipFill>
        <p:spPr>
          <a:xfrm>
            <a:off x="5744564" y="11047597"/>
            <a:ext cx="567860" cy="672026"/>
          </a:xfrm>
          <a:prstGeom prst="rect">
            <a:avLst/>
          </a:prstGeom>
        </p:spPr>
      </p:pic>
      <p:pic>
        <p:nvPicPr>
          <p:cNvPr id="77" name="図 76">
            <a:extLst>
              <a:ext uri="{FF2B5EF4-FFF2-40B4-BE49-F238E27FC236}">
                <a16:creationId xmlns:a16="http://schemas.microsoft.com/office/drawing/2014/main" id="{9EF10BF7-7E60-C1B1-A2CE-B35A0BB2DFC2}"/>
              </a:ext>
            </a:extLst>
          </p:cNvPr>
          <p:cNvPicPr>
            <a:picLocks noChangeAspect="1"/>
          </p:cNvPicPr>
          <p:nvPr/>
        </p:nvPicPr>
        <p:blipFill>
          <a:blip r:embed="rId5">
            <a:extLst>
              <a:ext uri="{28A0092B-C50C-407E-A947-70E740481C1C}">
                <a14:useLocalDpi xmlns:a14="http://schemas.microsoft.com/office/drawing/2010/main" val="0"/>
              </a:ext>
            </a:extLst>
          </a:blip>
          <a:srcRect l="1969" t="69059" r="67665" b="2798"/>
          <a:stretch>
            <a:fillRect/>
          </a:stretch>
        </p:blipFill>
        <p:spPr>
          <a:xfrm rot="20504282">
            <a:off x="90184" y="2466578"/>
            <a:ext cx="894570" cy="829099"/>
          </a:xfrm>
          <a:prstGeom prst="rect">
            <a:avLst/>
          </a:prstGeom>
        </p:spPr>
      </p:pic>
      <p:sp>
        <p:nvSpPr>
          <p:cNvPr id="75" name="楕円 74">
            <a:extLst>
              <a:ext uri="{FF2B5EF4-FFF2-40B4-BE49-F238E27FC236}">
                <a16:creationId xmlns:a16="http://schemas.microsoft.com/office/drawing/2014/main" id="{50D761A8-22E7-E209-839B-DE09DB273067}"/>
              </a:ext>
            </a:extLst>
          </p:cNvPr>
          <p:cNvSpPr/>
          <p:nvPr/>
        </p:nvSpPr>
        <p:spPr>
          <a:xfrm>
            <a:off x="112983" y="6461827"/>
            <a:ext cx="3358770" cy="686683"/>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42"/>
          </a:p>
        </p:txBody>
      </p:sp>
      <p:sp>
        <p:nvSpPr>
          <p:cNvPr id="4" name="テキスト ボックス 3">
            <a:extLst>
              <a:ext uri="{FF2B5EF4-FFF2-40B4-BE49-F238E27FC236}">
                <a16:creationId xmlns:a16="http://schemas.microsoft.com/office/drawing/2014/main" id="{03099B70-C459-4B61-79E4-D5838C4F5FE6}"/>
              </a:ext>
            </a:extLst>
          </p:cNvPr>
          <p:cNvSpPr txBox="1"/>
          <p:nvPr/>
        </p:nvSpPr>
        <p:spPr>
          <a:xfrm>
            <a:off x="204330" y="90985"/>
            <a:ext cx="12125013" cy="400110"/>
          </a:xfrm>
          <a:prstGeom prst="rect">
            <a:avLst/>
          </a:prstGeom>
          <a:noFill/>
        </p:spPr>
        <p:txBody>
          <a:bodyPr wrap="square" rtlCol="0">
            <a:spAutoFit/>
          </a:bodyPr>
          <a:lstStyle/>
          <a:p>
            <a:r>
              <a:rPr kumimoji="1" lang="ja-JP" altLang="en-US" sz="2000" b="1" dirty="0"/>
              <a:t>　　第</a:t>
            </a:r>
            <a:r>
              <a:rPr kumimoji="1" lang="en-US" altLang="ja-JP" sz="2000" b="1" dirty="0"/>
              <a:t>8</a:t>
            </a:r>
            <a:r>
              <a:rPr kumimoji="1" lang="ja-JP" altLang="en-US" sz="2000" b="1" dirty="0"/>
              <a:t>号　　　　　　　　　　　　　　トレーニングスタジオ長谷　　　　　　　　　令和</a:t>
            </a:r>
            <a:r>
              <a:rPr kumimoji="1" lang="en-US" altLang="ja-JP" sz="2000" b="1" dirty="0"/>
              <a:t>7</a:t>
            </a:r>
            <a:r>
              <a:rPr kumimoji="1" lang="ja-JP" altLang="en-US" sz="2000" b="1" dirty="0"/>
              <a:t>年</a:t>
            </a:r>
            <a:r>
              <a:rPr kumimoji="1" lang="en-US" altLang="ja-JP" sz="2000" b="1" dirty="0"/>
              <a:t>8</a:t>
            </a:r>
            <a:r>
              <a:rPr kumimoji="1" lang="ja-JP" altLang="en-US" sz="2000" b="1" dirty="0"/>
              <a:t>月</a:t>
            </a:r>
            <a:r>
              <a:rPr kumimoji="1" lang="en-US" altLang="ja-JP" sz="2000" b="1" dirty="0"/>
              <a:t>1</a:t>
            </a:r>
            <a:r>
              <a:rPr kumimoji="1" lang="ja-JP" altLang="en-US" sz="2000" b="1" dirty="0"/>
              <a:t>日</a:t>
            </a:r>
          </a:p>
        </p:txBody>
      </p:sp>
      <p:sp>
        <p:nvSpPr>
          <p:cNvPr id="5" name="正方形/長方形 4">
            <a:extLst>
              <a:ext uri="{FF2B5EF4-FFF2-40B4-BE49-F238E27FC236}">
                <a16:creationId xmlns:a16="http://schemas.microsoft.com/office/drawing/2014/main" id="{94D28549-0A88-F393-D6B7-868701D48CA0}"/>
              </a:ext>
            </a:extLst>
          </p:cNvPr>
          <p:cNvSpPr/>
          <p:nvPr/>
        </p:nvSpPr>
        <p:spPr>
          <a:xfrm>
            <a:off x="37871" y="680809"/>
            <a:ext cx="6157864" cy="1650961"/>
          </a:xfrm>
          <a:prstGeom prst="rect">
            <a:avLst/>
          </a:prstGeom>
          <a:solidFill>
            <a:srgbClr val="FFFFCC"/>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39" dirty="0">
              <a:solidFill>
                <a:schemeClr val="accent2">
                  <a:lumMod val="50000"/>
                </a:schemeClr>
              </a:solidFill>
            </a:endParaRPr>
          </a:p>
        </p:txBody>
      </p:sp>
      <p:sp>
        <p:nvSpPr>
          <p:cNvPr id="6" name="テキスト ボックス 5">
            <a:extLst>
              <a:ext uri="{FF2B5EF4-FFF2-40B4-BE49-F238E27FC236}">
                <a16:creationId xmlns:a16="http://schemas.microsoft.com/office/drawing/2014/main" id="{68E7EAB6-B3E0-606E-2553-32BEEFE938E9}"/>
              </a:ext>
            </a:extLst>
          </p:cNvPr>
          <p:cNvSpPr txBox="1"/>
          <p:nvPr/>
        </p:nvSpPr>
        <p:spPr>
          <a:xfrm>
            <a:off x="264955" y="712871"/>
            <a:ext cx="5781851" cy="1015663"/>
          </a:xfrm>
          <a:prstGeom prst="rect">
            <a:avLst/>
          </a:prstGeom>
          <a:noFill/>
        </p:spPr>
        <p:txBody>
          <a:bodyPr wrap="square" rtlCol="0">
            <a:spAutoFit/>
          </a:bodyPr>
          <a:lstStyle/>
          <a:p>
            <a:r>
              <a:rPr kumimoji="1" lang="ja-JP" altLang="en-US" sz="5800" b="1" dirty="0">
                <a:solidFill>
                  <a:schemeClr val="accent2">
                    <a:lumMod val="50000"/>
                  </a:schemeClr>
                </a:solidFill>
                <a:latin typeface="HG丸ｺﾞｼｯｸM-PRO" panose="020F0600000000000000" pitchFamily="50" charset="-128"/>
                <a:ea typeface="HG丸ｺﾞｼｯｸM-PRO" panose="020F0600000000000000" pitchFamily="50" charset="-128"/>
              </a:rPr>
              <a:t>トレスタプレス</a:t>
            </a:r>
          </a:p>
        </p:txBody>
      </p:sp>
      <p:sp>
        <p:nvSpPr>
          <p:cNvPr id="13" name="四角形: 角を丸くする 12">
            <a:extLst>
              <a:ext uri="{FF2B5EF4-FFF2-40B4-BE49-F238E27FC236}">
                <a16:creationId xmlns:a16="http://schemas.microsoft.com/office/drawing/2014/main" id="{A2000F00-2624-4F67-BF71-A38E91BF8A27}"/>
              </a:ext>
            </a:extLst>
          </p:cNvPr>
          <p:cNvSpPr/>
          <p:nvPr/>
        </p:nvSpPr>
        <p:spPr>
          <a:xfrm>
            <a:off x="6234880" y="600194"/>
            <a:ext cx="6528849" cy="1731576"/>
          </a:xfrm>
          <a:prstGeom prst="roundRect">
            <a:avLst/>
          </a:prstGeom>
          <a:noFill/>
          <a:ln>
            <a:solidFill>
              <a:srgbClr val="7030A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39"/>
          </a:p>
        </p:txBody>
      </p:sp>
      <p:sp>
        <p:nvSpPr>
          <p:cNvPr id="14" name="四角形: 角を丸くする 13">
            <a:extLst>
              <a:ext uri="{FF2B5EF4-FFF2-40B4-BE49-F238E27FC236}">
                <a16:creationId xmlns:a16="http://schemas.microsoft.com/office/drawing/2014/main" id="{D71B4396-5362-2F04-4252-74B536879CC7}"/>
              </a:ext>
            </a:extLst>
          </p:cNvPr>
          <p:cNvSpPr/>
          <p:nvPr/>
        </p:nvSpPr>
        <p:spPr>
          <a:xfrm>
            <a:off x="15670" y="14555881"/>
            <a:ext cx="8947451" cy="2469107"/>
          </a:xfrm>
          <a:prstGeom prst="roundRect">
            <a:avLst/>
          </a:prstGeom>
          <a:noFill/>
          <a:ln>
            <a:solidFill>
              <a:srgbClr val="FF8C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39"/>
          </a:p>
        </p:txBody>
      </p:sp>
      <p:graphicFrame>
        <p:nvGraphicFramePr>
          <p:cNvPr id="15" name="表 14">
            <a:extLst>
              <a:ext uri="{FF2B5EF4-FFF2-40B4-BE49-F238E27FC236}">
                <a16:creationId xmlns:a16="http://schemas.microsoft.com/office/drawing/2014/main" id="{FA1D78F5-A54A-456C-164E-95BBF897D23D}"/>
              </a:ext>
            </a:extLst>
          </p:cNvPr>
          <p:cNvGraphicFramePr>
            <a:graphicFrameLocks noGrp="1"/>
          </p:cNvGraphicFramePr>
          <p:nvPr>
            <p:extLst>
              <p:ext uri="{D42A27DB-BD31-4B8C-83A1-F6EECF244321}">
                <p14:modId xmlns:p14="http://schemas.microsoft.com/office/powerpoint/2010/main" val="257153987"/>
              </p:ext>
            </p:extLst>
          </p:nvPr>
        </p:nvGraphicFramePr>
        <p:xfrm>
          <a:off x="1032297" y="14698793"/>
          <a:ext cx="7741542" cy="1577334"/>
        </p:xfrm>
        <a:graphic>
          <a:graphicData uri="http://schemas.openxmlformats.org/drawingml/2006/table">
            <a:tbl>
              <a:tblPr firstRow="1" bandRow="1">
                <a:tableStyleId>{5C22544A-7EE6-4342-B048-85BDC9FD1C3A}</a:tableStyleId>
              </a:tblPr>
              <a:tblGrid>
                <a:gridCol w="1573042">
                  <a:extLst>
                    <a:ext uri="{9D8B030D-6E8A-4147-A177-3AD203B41FA5}">
                      <a16:colId xmlns:a16="http://schemas.microsoft.com/office/drawing/2014/main" val="2077650727"/>
                    </a:ext>
                  </a:extLst>
                </a:gridCol>
                <a:gridCol w="1535943">
                  <a:extLst>
                    <a:ext uri="{9D8B030D-6E8A-4147-A177-3AD203B41FA5}">
                      <a16:colId xmlns:a16="http://schemas.microsoft.com/office/drawing/2014/main" val="903174865"/>
                    </a:ext>
                  </a:extLst>
                </a:gridCol>
                <a:gridCol w="1522125">
                  <a:extLst>
                    <a:ext uri="{9D8B030D-6E8A-4147-A177-3AD203B41FA5}">
                      <a16:colId xmlns:a16="http://schemas.microsoft.com/office/drawing/2014/main" val="1100324075"/>
                    </a:ext>
                  </a:extLst>
                </a:gridCol>
                <a:gridCol w="1569399">
                  <a:extLst>
                    <a:ext uri="{9D8B030D-6E8A-4147-A177-3AD203B41FA5}">
                      <a16:colId xmlns:a16="http://schemas.microsoft.com/office/drawing/2014/main" val="4035734436"/>
                    </a:ext>
                  </a:extLst>
                </a:gridCol>
                <a:gridCol w="1541033">
                  <a:extLst>
                    <a:ext uri="{9D8B030D-6E8A-4147-A177-3AD203B41FA5}">
                      <a16:colId xmlns:a16="http://schemas.microsoft.com/office/drawing/2014/main" val="2896123630"/>
                    </a:ext>
                  </a:extLst>
                </a:gridCol>
              </a:tblGrid>
              <a:tr h="228597">
                <a:tc>
                  <a:txBody>
                    <a:bodyPr/>
                    <a:lstStyle/>
                    <a:p>
                      <a:pPr algn="ctr"/>
                      <a:r>
                        <a:rPr kumimoji="1" lang="ja-JP" altLang="en-US" sz="1800" dirty="0">
                          <a:solidFill>
                            <a:schemeClr val="tx1"/>
                          </a:solidFill>
                        </a:rPr>
                        <a:t>月</a:t>
                      </a: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dirty="0">
                          <a:solidFill>
                            <a:schemeClr val="tx1"/>
                          </a:solidFill>
                        </a:rPr>
                        <a:t>火</a:t>
                      </a: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dirty="0">
                          <a:solidFill>
                            <a:schemeClr val="tx1"/>
                          </a:solidFill>
                        </a:rPr>
                        <a:t>水</a:t>
                      </a: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dirty="0">
                          <a:solidFill>
                            <a:schemeClr val="tx1"/>
                          </a:solidFill>
                        </a:rPr>
                        <a:t>木</a:t>
                      </a: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800" dirty="0">
                          <a:solidFill>
                            <a:schemeClr val="tx1"/>
                          </a:solidFill>
                        </a:rPr>
                        <a:t>金</a:t>
                      </a: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2999346"/>
                  </a:ext>
                </a:extLst>
              </a:tr>
              <a:tr h="388617">
                <a:tc>
                  <a:txBody>
                    <a:bodyPr/>
                    <a:lstStyle/>
                    <a:p>
                      <a:pPr algn="ctr"/>
                      <a:r>
                        <a:rPr kumimoji="1" lang="ja-JP" altLang="en-US" sz="1800" dirty="0">
                          <a:solidFill>
                            <a:schemeClr val="tx1"/>
                          </a:solidFill>
                        </a:rPr>
                        <a:t>要支援</a:t>
                      </a:r>
                      <a:endParaRPr kumimoji="1" lang="en-US" altLang="ja-JP" sz="1800" dirty="0">
                        <a:solidFill>
                          <a:schemeClr val="tx1"/>
                        </a:solidFill>
                      </a:endParaRPr>
                    </a:p>
                    <a:p>
                      <a:pPr algn="ctr"/>
                      <a:r>
                        <a:rPr kumimoji="1" lang="en-US" altLang="ja-JP" sz="1800" dirty="0">
                          <a:solidFill>
                            <a:schemeClr val="tx1"/>
                          </a:solidFill>
                        </a:rPr>
                        <a:t>10:00</a:t>
                      </a:r>
                      <a:r>
                        <a:rPr kumimoji="1" lang="ja-JP" altLang="en-US" sz="1800" dirty="0">
                          <a:solidFill>
                            <a:schemeClr val="tx1"/>
                          </a:solidFill>
                        </a:rPr>
                        <a:t>～</a:t>
                      </a:r>
                      <a:r>
                        <a:rPr kumimoji="1" lang="en-US" altLang="ja-JP" sz="1800" dirty="0">
                          <a:solidFill>
                            <a:schemeClr val="tx1"/>
                          </a:solidFill>
                        </a:rPr>
                        <a:t>12:00</a:t>
                      </a: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800" dirty="0">
                          <a:solidFill>
                            <a:schemeClr val="tx1"/>
                          </a:solidFill>
                        </a:rPr>
                        <a:t>要介護</a:t>
                      </a:r>
                      <a:endParaRPr kumimoji="1" lang="en-US" altLang="ja-JP" sz="1800" dirty="0">
                        <a:solidFill>
                          <a:schemeClr val="tx1"/>
                        </a:solidFill>
                      </a:endParaRPr>
                    </a:p>
                    <a:p>
                      <a:pPr algn="ctr"/>
                      <a:r>
                        <a:rPr kumimoji="1" lang="en-US" altLang="ja-JP" sz="1800" dirty="0">
                          <a:solidFill>
                            <a:schemeClr val="tx1"/>
                          </a:solidFill>
                        </a:rPr>
                        <a:t>9:00</a:t>
                      </a:r>
                      <a:r>
                        <a:rPr kumimoji="1" lang="ja-JP" altLang="en-US" sz="1800" dirty="0">
                          <a:solidFill>
                            <a:schemeClr val="tx1"/>
                          </a:solidFill>
                        </a:rPr>
                        <a:t>～</a:t>
                      </a:r>
                      <a:r>
                        <a:rPr kumimoji="1" lang="en-US" altLang="ja-JP" sz="1800" dirty="0">
                          <a:solidFill>
                            <a:schemeClr val="tx1"/>
                          </a:solidFill>
                        </a:rPr>
                        <a:t>12:00</a:t>
                      </a:r>
                      <a:endParaRPr kumimoji="1" lang="ja-JP" altLang="en-US" sz="1800" dirty="0">
                        <a:solidFill>
                          <a:schemeClr val="tx1"/>
                        </a:solidFill>
                      </a:endParaRP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800" dirty="0">
                          <a:solidFill>
                            <a:schemeClr val="tx1"/>
                          </a:solidFill>
                        </a:rPr>
                        <a:t>要介護</a:t>
                      </a:r>
                      <a:endParaRPr kumimoji="1" lang="en-US" altLang="ja-JP" sz="1800" dirty="0">
                        <a:solidFill>
                          <a:schemeClr val="tx1"/>
                        </a:solidFill>
                      </a:endParaRPr>
                    </a:p>
                    <a:p>
                      <a:pPr algn="ctr"/>
                      <a:r>
                        <a:rPr kumimoji="1" lang="en-US" altLang="ja-JP" sz="1800" dirty="0">
                          <a:solidFill>
                            <a:schemeClr val="tx1"/>
                          </a:solidFill>
                        </a:rPr>
                        <a:t>9:00</a:t>
                      </a:r>
                      <a:r>
                        <a:rPr kumimoji="1" lang="ja-JP" altLang="en-US" sz="1800" dirty="0">
                          <a:solidFill>
                            <a:schemeClr val="tx1"/>
                          </a:solidFill>
                        </a:rPr>
                        <a:t>～</a:t>
                      </a:r>
                      <a:r>
                        <a:rPr kumimoji="1" lang="en-US" altLang="ja-JP" sz="1800" dirty="0">
                          <a:solidFill>
                            <a:schemeClr val="tx1"/>
                          </a:solidFill>
                        </a:rPr>
                        <a:t>12:00</a:t>
                      </a:r>
                      <a:endParaRPr kumimoji="1" lang="ja-JP" altLang="en-US" sz="1800" dirty="0">
                        <a:solidFill>
                          <a:schemeClr val="tx1"/>
                        </a:solidFill>
                      </a:endParaRP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800" dirty="0">
                          <a:solidFill>
                            <a:schemeClr val="tx1"/>
                          </a:solidFill>
                        </a:rPr>
                        <a:t>要介護</a:t>
                      </a:r>
                      <a:endParaRPr kumimoji="1" lang="en-US" altLang="ja-JP" sz="1800" dirty="0">
                        <a:solidFill>
                          <a:schemeClr val="tx1"/>
                        </a:solidFill>
                      </a:endParaRPr>
                    </a:p>
                    <a:p>
                      <a:pPr algn="ctr"/>
                      <a:r>
                        <a:rPr kumimoji="1" lang="en-US" altLang="ja-JP" sz="1800" dirty="0">
                          <a:solidFill>
                            <a:schemeClr val="tx1"/>
                          </a:solidFill>
                        </a:rPr>
                        <a:t>9:00</a:t>
                      </a:r>
                      <a:r>
                        <a:rPr kumimoji="1" lang="ja-JP" altLang="en-US" sz="1800" dirty="0">
                          <a:solidFill>
                            <a:schemeClr val="tx1"/>
                          </a:solidFill>
                        </a:rPr>
                        <a:t>～</a:t>
                      </a:r>
                      <a:r>
                        <a:rPr kumimoji="1" lang="en-US" altLang="ja-JP" sz="1800" dirty="0">
                          <a:solidFill>
                            <a:schemeClr val="tx1"/>
                          </a:solidFill>
                        </a:rPr>
                        <a:t>12:00</a:t>
                      </a:r>
                      <a:endParaRPr kumimoji="1" lang="ja-JP" altLang="en-US" sz="1800" dirty="0">
                        <a:solidFill>
                          <a:schemeClr val="tx1"/>
                        </a:solidFill>
                      </a:endParaRP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800" dirty="0">
                          <a:solidFill>
                            <a:schemeClr val="tx1"/>
                          </a:solidFill>
                        </a:rPr>
                        <a:t>要介護</a:t>
                      </a:r>
                      <a:endParaRPr kumimoji="1" lang="en-US" altLang="ja-JP" sz="1800" dirty="0">
                        <a:solidFill>
                          <a:schemeClr val="tx1"/>
                        </a:solidFill>
                      </a:endParaRPr>
                    </a:p>
                    <a:p>
                      <a:pPr algn="ctr"/>
                      <a:r>
                        <a:rPr kumimoji="1" lang="en-US" altLang="ja-JP" sz="1800" dirty="0">
                          <a:solidFill>
                            <a:schemeClr val="tx1"/>
                          </a:solidFill>
                        </a:rPr>
                        <a:t>9:00</a:t>
                      </a:r>
                      <a:r>
                        <a:rPr kumimoji="1" lang="ja-JP" altLang="en-US" sz="1800" dirty="0">
                          <a:solidFill>
                            <a:schemeClr val="tx1"/>
                          </a:solidFill>
                        </a:rPr>
                        <a:t>～</a:t>
                      </a:r>
                      <a:r>
                        <a:rPr kumimoji="1" lang="en-US" altLang="ja-JP" sz="1800" dirty="0">
                          <a:solidFill>
                            <a:schemeClr val="tx1"/>
                          </a:solidFill>
                        </a:rPr>
                        <a:t>12:00</a:t>
                      </a:r>
                      <a:endParaRPr kumimoji="1" lang="ja-JP" altLang="en-US" sz="1800" dirty="0">
                        <a:solidFill>
                          <a:schemeClr val="tx1"/>
                        </a:solidFill>
                      </a:endParaRP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224418221"/>
                  </a:ext>
                </a:extLst>
              </a:tr>
              <a:tr h="408039">
                <a:tc>
                  <a:txBody>
                    <a:bodyPr/>
                    <a:lstStyle/>
                    <a:p>
                      <a:pPr algn="ctr"/>
                      <a:r>
                        <a:rPr kumimoji="1" lang="ja-JP" altLang="en-US" sz="1800" dirty="0">
                          <a:solidFill>
                            <a:schemeClr val="tx1"/>
                          </a:solidFill>
                        </a:rPr>
                        <a:t>要支援</a:t>
                      </a:r>
                      <a:endParaRPr kumimoji="1" lang="en-US" altLang="ja-JP" sz="1800" dirty="0">
                        <a:solidFill>
                          <a:schemeClr val="tx1"/>
                        </a:solidFill>
                      </a:endParaRPr>
                    </a:p>
                    <a:p>
                      <a:pPr algn="ctr"/>
                      <a:r>
                        <a:rPr kumimoji="1" lang="en-US" altLang="ja-JP" sz="1800" dirty="0">
                          <a:solidFill>
                            <a:schemeClr val="tx1"/>
                          </a:solidFill>
                        </a:rPr>
                        <a:t>13:30</a:t>
                      </a:r>
                      <a:r>
                        <a:rPr kumimoji="1" lang="ja-JP" altLang="en-US" sz="1800" dirty="0">
                          <a:solidFill>
                            <a:schemeClr val="tx1"/>
                          </a:solidFill>
                        </a:rPr>
                        <a:t>～</a:t>
                      </a:r>
                      <a:r>
                        <a:rPr kumimoji="1" lang="en-US" altLang="ja-JP" sz="1800" dirty="0">
                          <a:solidFill>
                            <a:schemeClr val="tx1"/>
                          </a:solidFill>
                        </a:rPr>
                        <a:t>15:30</a:t>
                      </a: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800" dirty="0">
                          <a:solidFill>
                            <a:schemeClr val="tx1"/>
                          </a:solidFill>
                        </a:rPr>
                        <a:t>要支援</a:t>
                      </a:r>
                      <a:endParaRPr kumimoji="1" lang="en-US" altLang="ja-JP" sz="1800" dirty="0">
                        <a:solidFill>
                          <a:schemeClr val="tx1"/>
                        </a:solidFill>
                      </a:endParaRPr>
                    </a:p>
                    <a:p>
                      <a:pPr algn="ctr"/>
                      <a:r>
                        <a:rPr kumimoji="1" lang="en-US" altLang="ja-JP" sz="1800" dirty="0">
                          <a:solidFill>
                            <a:schemeClr val="tx1"/>
                          </a:solidFill>
                        </a:rPr>
                        <a:t>13:30</a:t>
                      </a:r>
                      <a:r>
                        <a:rPr kumimoji="1" lang="ja-JP" altLang="en-US" sz="1800" dirty="0">
                          <a:solidFill>
                            <a:schemeClr val="tx1"/>
                          </a:solidFill>
                        </a:rPr>
                        <a:t>～</a:t>
                      </a:r>
                      <a:r>
                        <a:rPr kumimoji="1" lang="en-US" altLang="ja-JP" sz="1800" dirty="0">
                          <a:solidFill>
                            <a:schemeClr val="tx1"/>
                          </a:solidFill>
                        </a:rPr>
                        <a:t>15:30</a:t>
                      </a: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800" dirty="0">
                          <a:solidFill>
                            <a:schemeClr val="tx1"/>
                          </a:solidFill>
                        </a:rPr>
                        <a:t>要支援</a:t>
                      </a:r>
                      <a:endParaRPr kumimoji="1" lang="en-US" altLang="ja-JP" sz="1800" dirty="0">
                        <a:solidFill>
                          <a:schemeClr val="tx1"/>
                        </a:solidFill>
                      </a:endParaRPr>
                    </a:p>
                    <a:p>
                      <a:pPr algn="ctr"/>
                      <a:r>
                        <a:rPr kumimoji="1" lang="en-US" altLang="ja-JP" sz="1800" dirty="0">
                          <a:solidFill>
                            <a:schemeClr val="tx1"/>
                          </a:solidFill>
                        </a:rPr>
                        <a:t>13:30</a:t>
                      </a:r>
                      <a:r>
                        <a:rPr kumimoji="1" lang="ja-JP" altLang="en-US" sz="1800" dirty="0">
                          <a:solidFill>
                            <a:schemeClr val="tx1"/>
                          </a:solidFill>
                        </a:rPr>
                        <a:t>～</a:t>
                      </a:r>
                      <a:r>
                        <a:rPr kumimoji="1" lang="en-US" altLang="ja-JP" sz="1800" dirty="0">
                          <a:solidFill>
                            <a:schemeClr val="tx1"/>
                          </a:solidFill>
                        </a:rPr>
                        <a:t>15:30</a:t>
                      </a:r>
                      <a:endParaRPr kumimoji="1" lang="ja-JP" altLang="en-US" sz="1800" dirty="0">
                        <a:solidFill>
                          <a:schemeClr val="tx1"/>
                        </a:solidFill>
                      </a:endParaRP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800" dirty="0">
                          <a:solidFill>
                            <a:schemeClr val="tx1"/>
                          </a:solidFill>
                        </a:rPr>
                        <a:t>要支援</a:t>
                      </a:r>
                      <a:endParaRPr kumimoji="1" lang="en-US" altLang="ja-JP" sz="1800" dirty="0">
                        <a:solidFill>
                          <a:schemeClr val="tx1"/>
                        </a:solidFill>
                      </a:endParaRPr>
                    </a:p>
                    <a:p>
                      <a:pPr algn="ctr"/>
                      <a:r>
                        <a:rPr kumimoji="1" lang="en-US" altLang="ja-JP" sz="1800" dirty="0">
                          <a:solidFill>
                            <a:schemeClr val="tx1"/>
                          </a:solidFill>
                        </a:rPr>
                        <a:t>13:30</a:t>
                      </a:r>
                      <a:r>
                        <a:rPr kumimoji="1" lang="ja-JP" altLang="en-US" sz="1800" dirty="0">
                          <a:solidFill>
                            <a:schemeClr val="tx1"/>
                          </a:solidFill>
                        </a:rPr>
                        <a:t>～</a:t>
                      </a:r>
                      <a:r>
                        <a:rPr kumimoji="1" lang="en-US" altLang="ja-JP" sz="1800" dirty="0">
                          <a:solidFill>
                            <a:schemeClr val="tx1"/>
                          </a:solidFill>
                        </a:rPr>
                        <a:t>15:30</a:t>
                      </a:r>
                      <a:endParaRPr kumimoji="1" lang="ja-JP" altLang="en-US" sz="1800" dirty="0">
                        <a:solidFill>
                          <a:schemeClr val="tx1"/>
                        </a:solidFill>
                      </a:endParaRP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800" dirty="0">
                          <a:solidFill>
                            <a:schemeClr val="tx1"/>
                          </a:solidFill>
                        </a:rPr>
                        <a:t>要支援</a:t>
                      </a:r>
                      <a:endParaRPr kumimoji="1" lang="en-US" altLang="ja-JP" sz="1800" dirty="0">
                        <a:solidFill>
                          <a:schemeClr val="tx1"/>
                        </a:solidFill>
                      </a:endParaRPr>
                    </a:p>
                    <a:p>
                      <a:pPr algn="ctr"/>
                      <a:r>
                        <a:rPr kumimoji="1" lang="en-US" altLang="ja-JP" sz="1800" dirty="0">
                          <a:solidFill>
                            <a:schemeClr val="tx1"/>
                          </a:solidFill>
                        </a:rPr>
                        <a:t>13:30</a:t>
                      </a:r>
                      <a:r>
                        <a:rPr kumimoji="1" lang="ja-JP" altLang="en-US" sz="1800" dirty="0">
                          <a:solidFill>
                            <a:schemeClr val="tx1"/>
                          </a:solidFill>
                        </a:rPr>
                        <a:t>～</a:t>
                      </a:r>
                      <a:r>
                        <a:rPr kumimoji="1" lang="en-US" altLang="ja-JP" sz="1800" dirty="0">
                          <a:solidFill>
                            <a:schemeClr val="tx1"/>
                          </a:solidFill>
                        </a:rPr>
                        <a:t>15:30</a:t>
                      </a:r>
                    </a:p>
                  </a:txBody>
                  <a:tcPr marL="68580" marR="6858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45571904"/>
                  </a:ext>
                </a:extLst>
              </a:tr>
            </a:tbl>
          </a:graphicData>
        </a:graphic>
      </p:graphicFrame>
      <p:graphicFrame>
        <p:nvGraphicFramePr>
          <p:cNvPr id="16" name="表 15">
            <a:extLst>
              <a:ext uri="{FF2B5EF4-FFF2-40B4-BE49-F238E27FC236}">
                <a16:creationId xmlns:a16="http://schemas.microsoft.com/office/drawing/2014/main" id="{A80F6F1C-8D6D-A867-2E58-AE76B33566F7}"/>
              </a:ext>
            </a:extLst>
          </p:cNvPr>
          <p:cNvGraphicFramePr>
            <a:graphicFrameLocks noGrp="1"/>
          </p:cNvGraphicFramePr>
          <p:nvPr>
            <p:extLst>
              <p:ext uri="{D42A27DB-BD31-4B8C-83A1-F6EECF244321}">
                <p14:modId xmlns:p14="http://schemas.microsoft.com/office/powerpoint/2010/main" val="2219898883"/>
              </p:ext>
            </p:extLst>
          </p:nvPr>
        </p:nvGraphicFramePr>
        <p:xfrm>
          <a:off x="483695" y="15034241"/>
          <a:ext cx="530148" cy="1241886"/>
        </p:xfrm>
        <a:graphic>
          <a:graphicData uri="http://schemas.openxmlformats.org/drawingml/2006/table">
            <a:tbl>
              <a:tblPr firstRow="1" bandRow="1">
                <a:tableStyleId>{5C22544A-7EE6-4342-B048-85BDC9FD1C3A}</a:tableStyleId>
              </a:tblPr>
              <a:tblGrid>
                <a:gridCol w="530148">
                  <a:extLst>
                    <a:ext uri="{9D8B030D-6E8A-4147-A177-3AD203B41FA5}">
                      <a16:colId xmlns:a16="http://schemas.microsoft.com/office/drawing/2014/main" val="604977219"/>
                    </a:ext>
                  </a:extLst>
                </a:gridCol>
              </a:tblGrid>
              <a:tr h="647218">
                <a:tc>
                  <a:txBody>
                    <a:bodyPr/>
                    <a:lstStyle/>
                    <a:p>
                      <a:pPr algn="ctr"/>
                      <a:r>
                        <a:rPr kumimoji="1" lang="en-US" altLang="ja-JP" sz="1800" dirty="0">
                          <a:solidFill>
                            <a:schemeClr val="tx1"/>
                          </a:solidFill>
                        </a:rPr>
                        <a:t>AM</a:t>
                      </a:r>
                    </a:p>
                  </a:txBody>
                  <a:tcPr marL="68580" marR="6858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649840"/>
                  </a:ext>
                </a:extLst>
              </a:tr>
              <a:tr h="594668">
                <a:tc>
                  <a:txBody>
                    <a:bodyPr/>
                    <a:lstStyle/>
                    <a:p>
                      <a:pPr algn="ctr"/>
                      <a:r>
                        <a:rPr kumimoji="1" lang="en-US" altLang="ja-JP" sz="1800" b="1" dirty="0"/>
                        <a:t>PM</a:t>
                      </a:r>
                    </a:p>
                  </a:txBody>
                  <a:tcPr marL="68580" marR="68580" marT="34289" marB="342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4354574"/>
                  </a:ext>
                </a:extLst>
              </a:tr>
            </a:tbl>
          </a:graphicData>
        </a:graphic>
      </p:graphicFrame>
      <p:sp>
        <p:nvSpPr>
          <p:cNvPr id="21" name="テキスト ボックス 20">
            <a:extLst>
              <a:ext uri="{FF2B5EF4-FFF2-40B4-BE49-F238E27FC236}">
                <a16:creationId xmlns:a16="http://schemas.microsoft.com/office/drawing/2014/main" id="{6A3766CF-E400-A2B2-0F6B-25E575E564FC}"/>
              </a:ext>
            </a:extLst>
          </p:cNvPr>
          <p:cNvSpPr txBox="1"/>
          <p:nvPr/>
        </p:nvSpPr>
        <p:spPr>
          <a:xfrm>
            <a:off x="1587041" y="16242736"/>
            <a:ext cx="6529239" cy="784830"/>
          </a:xfrm>
          <a:prstGeom prst="rect">
            <a:avLst/>
          </a:prstGeom>
          <a:noFill/>
        </p:spPr>
        <p:txBody>
          <a:bodyPr wrap="square" rtlCol="0">
            <a:spAutoFit/>
          </a:bodyPr>
          <a:lstStyle/>
          <a:p>
            <a:r>
              <a:rPr kumimoji="1" lang="ja-JP" altLang="en-US" sz="1500" b="1" dirty="0"/>
              <a:t>長谷  七里ガ浜東  稲村ケ崎  極楽寺  坂ノ下  笹目町 由比ガ浜  材木座  大町  御成町  扇ガ谷  佐助  梶原（</a:t>
            </a:r>
            <a:r>
              <a:rPr kumimoji="1" lang="en-US" altLang="ja-JP" sz="1500" b="1" dirty="0"/>
              <a:t>2</a:t>
            </a:r>
            <a:r>
              <a:rPr kumimoji="1" lang="ja-JP" altLang="en-US" sz="1500" b="1" dirty="0"/>
              <a:t>～</a:t>
            </a:r>
            <a:r>
              <a:rPr kumimoji="1" lang="en-US" altLang="ja-JP" sz="1500" b="1" dirty="0"/>
              <a:t>5</a:t>
            </a:r>
            <a:r>
              <a:rPr kumimoji="1" lang="ja-JP" altLang="en-US" sz="1500" b="1" dirty="0"/>
              <a:t>丁目）常盤   笛田（</a:t>
            </a:r>
            <a:r>
              <a:rPr kumimoji="1" lang="en-US" altLang="ja-JP" sz="1500" b="1" dirty="0"/>
              <a:t>4</a:t>
            </a:r>
            <a:r>
              <a:rPr kumimoji="1" lang="ja-JP" altLang="en-US" sz="1500" b="1" dirty="0"/>
              <a:t>～</a:t>
            </a:r>
            <a:r>
              <a:rPr kumimoji="1" lang="en-US" altLang="ja-JP" sz="1500" b="1" dirty="0"/>
              <a:t>6</a:t>
            </a:r>
            <a:r>
              <a:rPr kumimoji="1" lang="ja-JP" altLang="en-US" sz="1500" b="1" dirty="0"/>
              <a:t>丁目）</a:t>
            </a:r>
            <a:endParaRPr kumimoji="1" lang="en-US" altLang="ja-JP" sz="1500" b="1" dirty="0"/>
          </a:p>
          <a:p>
            <a:r>
              <a:rPr kumimoji="1" lang="en-US" altLang="ja-JP" sz="1500" b="1" dirty="0"/>
              <a:t>※</a:t>
            </a:r>
            <a:r>
              <a:rPr kumimoji="1" lang="ja-JP" altLang="en-US" sz="1500" b="1" dirty="0"/>
              <a:t>その他の地域は応相談</a:t>
            </a:r>
            <a:endParaRPr kumimoji="1" lang="ja-JP" altLang="en-US" sz="1500" b="1" dirty="0">
              <a:solidFill>
                <a:srgbClr val="FF0000"/>
              </a:solidFill>
            </a:endParaRPr>
          </a:p>
        </p:txBody>
      </p:sp>
      <p:sp>
        <p:nvSpPr>
          <p:cNvPr id="2" name="楕円 1">
            <a:extLst>
              <a:ext uri="{FF2B5EF4-FFF2-40B4-BE49-F238E27FC236}">
                <a16:creationId xmlns:a16="http://schemas.microsoft.com/office/drawing/2014/main" id="{CBF13EAC-A640-42C6-FC26-258AB25C8549}"/>
              </a:ext>
            </a:extLst>
          </p:cNvPr>
          <p:cNvSpPr/>
          <p:nvPr/>
        </p:nvSpPr>
        <p:spPr>
          <a:xfrm>
            <a:off x="68235" y="14588048"/>
            <a:ext cx="1170717" cy="667270"/>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 name="テキスト ボックス 2">
            <a:extLst>
              <a:ext uri="{FF2B5EF4-FFF2-40B4-BE49-F238E27FC236}">
                <a16:creationId xmlns:a16="http://schemas.microsoft.com/office/drawing/2014/main" id="{27740752-E308-0B03-CD27-68A487E94A43}"/>
              </a:ext>
            </a:extLst>
          </p:cNvPr>
          <p:cNvSpPr txBox="1"/>
          <p:nvPr/>
        </p:nvSpPr>
        <p:spPr>
          <a:xfrm>
            <a:off x="81888" y="14598306"/>
            <a:ext cx="1355714" cy="553998"/>
          </a:xfrm>
          <a:prstGeom prst="rect">
            <a:avLst/>
          </a:prstGeom>
          <a:noFill/>
        </p:spPr>
        <p:txBody>
          <a:bodyPr wrap="square" rtlCol="0">
            <a:spAutoFit/>
          </a:bodyPr>
          <a:lstStyle/>
          <a:p>
            <a:r>
              <a:rPr kumimoji="1" lang="ja-JP" altLang="en-US" sz="1500" b="1" dirty="0"/>
              <a:t>　 送迎</a:t>
            </a:r>
            <a:endParaRPr kumimoji="1" lang="en-US" altLang="ja-JP" sz="1500" b="1" dirty="0"/>
          </a:p>
          <a:p>
            <a:r>
              <a:rPr kumimoji="1" lang="ja-JP" altLang="en-US" sz="1500" b="1" dirty="0"/>
              <a:t>いたします</a:t>
            </a:r>
            <a:endParaRPr kumimoji="1" lang="en-US" altLang="ja-JP" sz="1500" b="1" dirty="0"/>
          </a:p>
        </p:txBody>
      </p:sp>
      <p:sp>
        <p:nvSpPr>
          <p:cNvPr id="35" name="テキスト ボックス 34">
            <a:extLst>
              <a:ext uri="{FF2B5EF4-FFF2-40B4-BE49-F238E27FC236}">
                <a16:creationId xmlns:a16="http://schemas.microsoft.com/office/drawing/2014/main" id="{92D4CD12-9CB2-995C-691E-23FBE9B0547E}"/>
              </a:ext>
            </a:extLst>
          </p:cNvPr>
          <p:cNvSpPr txBox="1"/>
          <p:nvPr/>
        </p:nvSpPr>
        <p:spPr>
          <a:xfrm>
            <a:off x="395138" y="16276127"/>
            <a:ext cx="2225465" cy="323165"/>
          </a:xfrm>
          <a:prstGeom prst="rect">
            <a:avLst/>
          </a:prstGeom>
          <a:noFill/>
        </p:spPr>
        <p:txBody>
          <a:bodyPr wrap="square" rtlCol="0">
            <a:spAutoFit/>
          </a:bodyPr>
          <a:lstStyle/>
          <a:p>
            <a:r>
              <a:rPr kumimoji="1" lang="ja-JP" altLang="en-US" sz="1500" dirty="0"/>
              <a:t>≪送迎範囲≫</a:t>
            </a:r>
          </a:p>
        </p:txBody>
      </p:sp>
      <p:sp>
        <p:nvSpPr>
          <p:cNvPr id="29" name="タイトル 1">
            <a:extLst>
              <a:ext uri="{FF2B5EF4-FFF2-40B4-BE49-F238E27FC236}">
                <a16:creationId xmlns:a16="http://schemas.microsoft.com/office/drawing/2014/main" id="{F18C193E-6B06-E37F-BE14-82F1A82D97DB}"/>
              </a:ext>
            </a:extLst>
          </p:cNvPr>
          <p:cNvSpPr>
            <a:spLocks noGrp="1"/>
          </p:cNvSpPr>
          <p:nvPr>
            <p:ph type="ctrTitle"/>
          </p:nvPr>
        </p:nvSpPr>
        <p:spPr>
          <a:xfrm>
            <a:off x="-2307637" y="1329029"/>
            <a:ext cx="9045341" cy="895163"/>
          </a:xfrm>
        </p:spPr>
        <p:txBody>
          <a:bodyPr>
            <a:normAutofit/>
          </a:bodyPr>
          <a:lstStyle/>
          <a:p>
            <a:r>
              <a:rPr lang="en-US" altLang="ja-JP" sz="3800" b="1" dirty="0">
                <a:solidFill>
                  <a:schemeClr val="accent2">
                    <a:lumMod val="50000"/>
                  </a:schemeClr>
                </a:solidFill>
                <a:latin typeface="Bradley Hand ITC" panose="03070402050302030203" pitchFamily="66" charset="0"/>
              </a:rPr>
              <a:t>TRAINING STUDIO</a:t>
            </a:r>
            <a:endParaRPr lang="ja-JP" altLang="en-US" sz="3800" dirty="0">
              <a:solidFill>
                <a:schemeClr val="accent2">
                  <a:lumMod val="50000"/>
                </a:schemeClr>
              </a:solidFill>
              <a:latin typeface="Bradley Hand ITC" panose="03070402050302030203" pitchFamily="66" charset="0"/>
            </a:endParaRPr>
          </a:p>
        </p:txBody>
      </p:sp>
      <p:sp>
        <p:nvSpPr>
          <p:cNvPr id="30" name="字幕 2">
            <a:extLst>
              <a:ext uri="{FF2B5EF4-FFF2-40B4-BE49-F238E27FC236}">
                <a16:creationId xmlns:a16="http://schemas.microsoft.com/office/drawing/2014/main" id="{FBA1667A-4C98-D29B-CFFE-3FF3B27E55B6}"/>
              </a:ext>
            </a:extLst>
          </p:cNvPr>
          <p:cNvSpPr txBox="1">
            <a:spLocks/>
          </p:cNvSpPr>
          <p:nvPr/>
        </p:nvSpPr>
        <p:spPr>
          <a:xfrm>
            <a:off x="1189029" y="1629890"/>
            <a:ext cx="7706227" cy="453512"/>
          </a:xfrm>
          <a:prstGeom prst="rect">
            <a:avLst/>
          </a:prstGeom>
        </p:spPr>
        <p:txBody>
          <a:bodyPr vert="horz" lIns="80011" tIns="40004" rIns="80011" bIns="40004" rtlCol="0">
            <a:noAutofit/>
          </a:bodyPr>
          <a:lstStyle>
            <a:lvl1pPr marL="0" indent="0" algn="ctr" defTabSz="822920" rtl="0" eaLnBrk="1" latinLnBrk="0" hangingPunct="1">
              <a:lnSpc>
                <a:spcPct val="90000"/>
              </a:lnSpc>
              <a:spcBef>
                <a:spcPts val="900"/>
              </a:spcBef>
              <a:buFont typeface="Arial" panose="020B0604020202020204" pitchFamily="34" charset="0"/>
              <a:buNone/>
              <a:defRPr kumimoji="1" sz="2160" kern="1200">
                <a:solidFill>
                  <a:schemeClr val="tx1"/>
                </a:solidFill>
                <a:latin typeface="+mn-lt"/>
                <a:ea typeface="+mn-ea"/>
                <a:cs typeface="+mn-cs"/>
              </a:defRPr>
            </a:lvl1pPr>
            <a:lvl2pPr marL="411460" indent="0" algn="ctr" defTabSz="822920" rtl="0" eaLnBrk="1" latinLnBrk="0" hangingPunct="1">
              <a:lnSpc>
                <a:spcPct val="90000"/>
              </a:lnSpc>
              <a:spcBef>
                <a:spcPts val="450"/>
              </a:spcBef>
              <a:buFont typeface="Arial" panose="020B0604020202020204" pitchFamily="34" charset="0"/>
              <a:buNone/>
              <a:defRPr kumimoji="1" sz="1800" kern="1200">
                <a:solidFill>
                  <a:schemeClr val="tx1"/>
                </a:solidFill>
                <a:latin typeface="+mn-lt"/>
                <a:ea typeface="+mn-ea"/>
                <a:cs typeface="+mn-cs"/>
              </a:defRPr>
            </a:lvl2pPr>
            <a:lvl3pPr marL="822920" indent="0" algn="ctr" defTabSz="822920" rtl="0" eaLnBrk="1" latinLnBrk="0" hangingPunct="1">
              <a:lnSpc>
                <a:spcPct val="90000"/>
              </a:lnSpc>
              <a:spcBef>
                <a:spcPts val="450"/>
              </a:spcBef>
              <a:buFont typeface="Arial" panose="020B0604020202020204" pitchFamily="34" charset="0"/>
              <a:buNone/>
              <a:defRPr kumimoji="1" sz="1620" kern="1200">
                <a:solidFill>
                  <a:schemeClr val="tx1"/>
                </a:solidFill>
                <a:latin typeface="+mn-lt"/>
                <a:ea typeface="+mn-ea"/>
                <a:cs typeface="+mn-cs"/>
              </a:defRPr>
            </a:lvl3pPr>
            <a:lvl4pPr marL="1234379"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4pPr>
            <a:lvl5pPr marL="1645838"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5pPr>
            <a:lvl6pPr marL="2057297"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6pPr>
            <a:lvl7pPr marL="2468757"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7pPr>
            <a:lvl8pPr marL="2880216"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8pPr>
            <a:lvl9pPr marL="3291676"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9pPr>
          </a:lstStyle>
          <a:p>
            <a:r>
              <a:rPr lang="ja-JP" altLang="en-US" sz="3800" b="1" dirty="0">
                <a:solidFill>
                  <a:schemeClr val="accent2">
                    <a:lumMod val="50000"/>
                  </a:schemeClr>
                </a:solidFill>
                <a:latin typeface="Bradley Hand ITC" panose="03070402050302030203" pitchFamily="66" charset="0"/>
              </a:rPr>
              <a:t>  </a:t>
            </a:r>
            <a:r>
              <a:rPr lang="en-US" altLang="ja-JP" sz="3800" b="1" dirty="0">
                <a:solidFill>
                  <a:schemeClr val="accent2">
                    <a:lumMod val="50000"/>
                  </a:schemeClr>
                </a:solidFill>
                <a:latin typeface="Bradley Hand ITC" panose="03070402050302030203" pitchFamily="66" charset="0"/>
              </a:rPr>
              <a:t>HASE</a:t>
            </a:r>
            <a:endParaRPr lang="ja-JP" altLang="en-US" sz="3800" b="1" dirty="0">
              <a:solidFill>
                <a:schemeClr val="accent2">
                  <a:lumMod val="50000"/>
                </a:schemeClr>
              </a:solidFill>
              <a:latin typeface="Bradley Hand ITC" panose="03070402050302030203" pitchFamily="66" charset="0"/>
            </a:endParaRPr>
          </a:p>
        </p:txBody>
      </p:sp>
      <p:sp>
        <p:nvSpPr>
          <p:cNvPr id="61" name="四角形: 角を丸くする 60">
            <a:extLst>
              <a:ext uri="{FF2B5EF4-FFF2-40B4-BE49-F238E27FC236}">
                <a16:creationId xmlns:a16="http://schemas.microsoft.com/office/drawing/2014/main" id="{842106B2-E56D-A7D9-CBBE-DC49793DDD17}"/>
              </a:ext>
            </a:extLst>
          </p:cNvPr>
          <p:cNvSpPr/>
          <p:nvPr/>
        </p:nvSpPr>
        <p:spPr>
          <a:xfrm>
            <a:off x="9014405" y="14551338"/>
            <a:ext cx="3699454" cy="2469107"/>
          </a:xfrm>
          <a:prstGeom prst="roundRect">
            <a:avLst/>
          </a:prstGeom>
          <a:solidFill>
            <a:schemeClr val="bg1"/>
          </a:solidFill>
          <a:ln>
            <a:solidFill>
              <a:srgbClr val="FF8C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75" dirty="0"/>
          </a:p>
        </p:txBody>
      </p:sp>
      <p:sp>
        <p:nvSpPr>
          <p:cNvPr id="65" name="テキスト ボックス 64">
            <a:extLst>
              <a:ext uri="{FF2B5EF4-FFF2-40B4-BE49-F238E27FC236}">
                <a16:creationId xmlns:a16="http://schemas.microsoft.com/office/drawing/2014/main" id="{23BC8585-0955-46CB-F8CD-D2132D75B078}"/>
              </a:ext>
            </a:extLst>
          </p:cNvPr>
          <p:cNvSpPr txBox="1"/>
          <p:nvPr/>
        </p:nvSpPr>
        <p:spPr>
          <a:xfrm>
            <a:off x="9691075" y="14806954"/>
            <a:ext cx="2874143" cy="307777"/>
          </a:xfrm>
          <a:prstGeom prst="rect">
            <a:avLst/>
          </a:prstGeom>
          <a:noFill/>
        </p:spPr>
        <p:txBody>
          <a:bodyPr wrap="square" rtlCol="0">
            <a:spAutoFit/>
          </a:bodyPr>
          <a:lstStyle/>
          <a:p>
            <a:r>
              <a:rPr kumimoji="1" lang="ja-JP" altLang="en-US" sz="1400" b="1" dirty="0">
                <a:solidFill>
                  <a:schemeClr val="accent2">
                    <a:lumMod val="75000"/>
                  </a:schemeClr>
                </a:solidFill>
              </a:rPr>
              <a:t>トレーニングスタジオ長谷</a:t>
            </a:r>
          </a:p>
        </p:txBody>
      </p:sp>
      <p:sp>
        <p:nvSpPr>
          <p:cNvPr id="90" name="テキスト ボックス 89">
            <a:extLst>
              <a:ext uri="{FF2B5EF4-FFF2-40B4-BE49-F238E27FC236}">
                <a16:creationId xmlns:a16="http://schemas.microsoft.com/office/drawing/2014/main" id="{92ECA062-62AD-B793-0056-69B98F51240A}"/>
              </a:ext>
            </a:extLst>
          </p:cNvPr>
          <p:cNvSpPr txBox="1"/>
          <p:nvPr/>
        </p:nvSpPr>
        <p:spPr>
          <a:xfrm>
            <a:off x="10280275" y="14552296"/>
            <a:ext cx="1281137" cy="307777"/>
          </a:xfrm>
          <a:prstGeom prst="rect">
            <a:avLst/>
          </a:prstGeom>
          <a:noFill/>
        </p:spPr>
        <p:txBody>
          <a:bodyPr wrap="square" rtlCol="0">
            <a:spAutoFit/>
          </a:bodyPr>
          <a:lstStyle/>
          <a:p>
            <a:r>
              <a:rPr kumimoji="1" lang="en-US" altLang="ja-JP" sz="1400" dirty="0">
                <a:solidFill>
                  <a:schemeClr val="accent2">
                    <a:lumMod val="75000"/>
                  </a:schemeClr>
                </a:solidFill>
              </a:rPr>
              <a:t>〈</a:t>
            </a:r>
            <a:r>
              <a:rPr kumimoji="1" lang="ja-JP" altLang="en-US" sz="1400" dirty="0">
                <a:solidFill>
                  <a:schemeClr val="accent2">
                    <a:lumMod val="75000"/>
                  </a:schemeClr>
                </a:solidFill>
              </a:rPr>
              <a:t>発行元</a:t>
            </a:r>
            <a:r>
              <a:rPr kumimoji="1" lang="en-US" altLang="ja-JP" sz="1400" dirty="0">
                <a:solidFill>
                  <a:schemeClr val="accent2">
                    <a:lumMod val="75000"/>
                  </a:schemeClr>
                </a:solidFill>
              </a:rPr>
              <a:t>〉</a:t>
            </a:r>
            <a:endParaRPr kumimoji="1" lang="ja-JP" altLang="en-US" sz="1400" dirty="0">
              <a:solidFill>
                <a:schemeClr val="accent2">
                  <a:lumMod val="75000"/>
                </a:schemeClr>
              </a:solidFill>
            </a:endParaRPr>
          </a:p>
        </p:txBody>
      </p:sp>
      <p:sp>
        <p:nvSpPr>
          <p:cNvPr id="79" name="テキスト ボックス 78">
            <a:extLst>
              <a:ext uri="{FF2B5EF4-FFF2-40B4-BE49-F238E27FC236}">
                <a16:creationId xmlns:a16="http://schemas.microsoft.com/office/drawing/2014/main" id="{399C04E3-6BE8-91FE-68F3-95E8F9F5C95E}"/>
              </a:ext>
            </a:extLst>
          </p:cNvPr>
          <p:cNvSpPr txBox="1"/>
          <p:nvPr/>
        </p:nvSpPr>
        <p:spPr>
          <a:xfrm>
            <a:off x="9727980" y="15032057"/>
            <a:ext cx="3413578" cy="954107"/>
          </a:xfrm>
          <a:prstGeom prst="rect">
            <a:avLst/>
          </a:prstGeom>
          <a:noFill/>
        </p:spPr>
        <p:txBody>
          <a:bodyPr wrap="square" rtlCol="0">
            <a:spAutoFit/>
          </a:bodyPr>
          <a:lstStyle/>
          <a:p>
            <a:r>
              <a:rPr kumimoji="1" lang="ja-JP" altLang="en-US" sz="1400" dirty="0">
                <a:solidFill>
                  <a:schemeClr val="accent2">
                    <a:lumMod val="75000"/>
                  </a:schemeClr>
                </a:solidFill>
                <a:latin typeface="游ゴシック" panose="020B0400000000000000" pitchFamily="50" charset="-128"/>
                <a:ea typeface="游ゴシック" panose="020B0400000000000000" pitchFamily="50" charset="-128"/>
              </a:rPr>
              <a:t>事業所番号：</a:t>
            </a:r>
            <a:r>
              <a:rPr kumimoji="1" lang="en-US" altLang="ja-JP" sz="1400" dirty="0">
                <a:solidFill>
                  <a:schemeClr val="accent2">
                    <a:lumMod val="75000"/>
                  </a:schemeClr>
                </a:solidFill>
                <a:latin typeface="游ゴシック" panose="020B0400000000000000" pitchFamily="50" charset="-128"/>
                <a:ea typeface="游ゴシック" panose="020B0400000000000000" pitchFamily="50" charset="-128"/>
              </a:rPr>
              <a:t>1492100555</a:t>
            </a:r>
          </a:p>
          <a:p>
            <a:r>
              <a:rPr kumimoji="1" lang="ja-JP" altLang="en-US" sz="1400" dirty="0">
                <a:solidFill>
                  <a:schemeClr val="accent2">
                    <a:lumMod val="75000"/>
                  </a:schemeClr>
                </a:solidFill>
                <a:latin typeface="游ゴシック" panose="020B0400000000000000" pitchFamily="50" charset="-128"/>
                <a:ea typeface="游ゴシック" panose="020B0400000000000000" pitchFamily="50" charset="-128"/>
              </a:rPr>
              <a:t>　　鎌倉市長谷</a:t>
            </a:r>
            <a:r>
              <a:rPr kumimoji="1" lang="en-US" altLang="ja-JP" sz="1400" dirty="0">
                <a:solidFill>
                  <a:schemeClr val="accent2">
                    <a:lumMod val="75000"/>
                  </a:schemeClr>
                </a:solidFill>
                <a:latin typeface="游ゴシック" panose="020B0400000000000000" pitchFamily="50" charset="-128"/>
                <a:ea typeface="游ゴシック" panose="020B0400000000000000" pitchFamily="50" charset="-128"/>
              </a:rPr>
              <a:t>2-10-41</a:t>
            </a:r>
          </a:p>
          <a:p>
            <a:r>
              <a:rPr kumimoji="1" lang="en-US" altLang="ja-JP" sz="1400" dirty="0">
                <a:solidFill>
                  <a:schemeClr val="accent2">
                    <a:lumMod val="75000"/>
                  </a:schemeClr>
                </a:solidFill>
                <a:latin typeface="游ゴシック" panose="020B0400000000000000" pitchFamily="50" charset="-128"/>
                <a:ea typeface="游ゴシック" panose="020B0400000000000000" pitchFamily="50" charset="-128"/>
              </a:rPr>
              <a:t>080-5927-0260</a:t>
            </a:r>
            <a:r>
              <a:rPr kumimoji="1" lang="ja-JP" altLang="en-US" sz="1400" dirty="0">
                <a:solidFill>
                  <a:schemeClr val="accent2">
                    <a:lumMod val="75000"/>
                  </a:schemeClr>
                </a:solidFill>
                <a:latin typeface="游ゴシック" panose="020B0400000000000000" pitchFamily="50" charset="-128"/>
                <a:ea typeface="游ゴシック" panose="020B0400000000000000" pitchFamily="50" charset="-128"/>
              </a:rPr>
              <a:t>（事務所直通）</a:t>
            </a:r>
            <a:endParaRPr kumimoji="1" lang="en-US" altLang="ja-JP" sz="1400" dirty="0">
              <a:solidFill>
                <a:schemeClr val="accent2">
                  <a:lumMod val="75000"/>
                </a:schemeClr>
              </a:solidFill>
              <a:latin typeface="游ゴシック" panose="020B0400000000000000" pitchFamily="50" charset="-128"/>
              <a:ea typeface="游ゴシック" panose="020B0400000000000000" pitchFamily="50" charset="-128"/>
            </a:endParaRPr>
          </a:p>
          <a:p>
            <a:r>
              <a:rPr kumimoji="1" lang="ja-JP" altLang="en-US" sz="1400" dirty="0">
                <a:solidFill>
                  <a:schemeClr val="accent2">
                    <a:lumMod val="75000"/>
                  </a:schemeClr>
                </a:solidFill>
                <a:latin typeface="游ゴシック" panose="020B0400000000000000" pitchFamily="50" charset="-128"/>
                <a:ea typeface="游ゴシック" panose="020B0400000000000000" pitchFamily="50" charset="-128"/>
              </a:rPr>
              <a:t>　　　</a:t>
            </a:r>
            <a:r>
              <a:rPr kumimoji="1" lang="en-US" altLang="ja-JP" sz="1400" dirty="0">
                <a:solidFill>
                  <a:schemeClr val="accent2">
                    <a:lumMod val="75000"/>
                  </a:schemeClr>
                </a:solidFill>
                <a:latin typeface="游ゴシック" panose="020B0400000000000000" pitchFamily="50" charset="-128"/>
                <a:ea typeface="游ゴシック" panose="020B0400000000000000" pitchFamily="50" charset="-128"/>
              </a:rPr>
              <a:t>0467-73-7055</a:t>
            </a:r>
            <a:endParaRPr kumimoji="1" lang="ja-JP" altLang="en-US" sz="1400" dirty="0">
              <a:solidFill>
                <a:schemeClr val="accent2">
                  <a:lumMod val="75000"/>
                </a:schemeClr>
              </a:solidFill>
              <a:latin typeface="游ゴシック" panose="020B0400000000000000" pitchFamily="50" charset="-128"/>
              <a:ea typeface="游ゴシック" panose="020B0400000000000000" pitchFamily="50" charset="-128"/>
            </a:endParaRPr>
          </a:p>
        </p:txBody>
      </p:sp>
      <p:sp>
        <p:nvSpPr>
          <p:cNvPr id="18" name="正方形/長方形 17">
            <a:extLst>
              <a:ext uri="{FF2B5EF4-FFF2-40B4-BE49-F238E27FC236}">
                <a16:creationId xmlns:a16="http://schemas.microsoft.com/office/drawing/2014/main" id="{E6370D9A-2DF4-4889-68C0-4FC48800E9AC}"/>
              </a:ext>
            </a:extLst>
          </p:cNvPr>
          <p:cNvSpPr/>
          <p:nvPr/>
        </p:nvSpPr>
        <p:spPr>
          <a:xfrm>
            <a:off x="9401245" y="15975586"/>
            <a:ext cx="850542" cy="83315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75"/>
          </a:p>
        </p:txBody>
      </p:sp>
      <p:pic>
        <p:nvPicPr>
          <p:cNvPr id="7" name="図 6">
            <a:extLst>
              <a:ext uri="{FF2B5EF4-FFF2-40B4-BE49-F238E27FC236}">
                <a16:creationId xmlns:a16="http://schemas.microsoft.com/office/drawing/2014/main" id="{0879EA38-D2D9-1D3D-64A3-6B83BD49DDD4}"/>
              </a:ext>
            </a:extLst>
          </p:cNvPr>
          <p:cNvPicPr>
            <a:picLocks noChangeAspect="1"/>
          </p:cNvPicPr>
          <p:nvPr/>
        </p:nvPicPr>
        <p:blipFill rotWithShape="1">
          <a:blip r:embed="rId6">
            <a:extLst>
              <a:ext uri="{28A0092B-C50C-407E-A947-70E740481C1C}">
                <a14:useLocalDpi xmlns:a14="http://schemas.microsoft.com/office/drawing/2010/main" val="0"/>
              </a:ext>
            </a:extLst>
          </a:blip>
          <a:srcRect l="33672" t="37908" r="46951" b="25894"/>
          <a:stretch/>
        </p:blipFill>
        <p:spPr>
          <a:xfrm>
            <a:off x="9432950" y="16022904"/>
            <a:ext cx="787132" cy="789765"/>
          </a:xfrm>
          <a:prstGeom prst="rect">
            <a:avLst/>
          </a:prstGeom>
        </p:spPr>
      </p:pic>
      <p:sp>
        <p:nvSpPr>
          <p:cNvPr id="56" name="テキスト ボックス 55">
            <a:extLst>
              <a:ext uri="{FF2B5EF4-FFF2-40B4-BE49-F238E27FC236}">
                <a16:creationId xmlns:a16="http://schemas.microsoft.com/office/drawing/2014/main" id="{2D242BCB-CCCB-F1C8-B802-B856820C9281}"/>
              </a:ext>
            </a:extLst>
          </p:cNvPr>
          <p:cNvSpPr txBox="1"/>
          <p:nvPr/>
        </p:nvSpPr>
        <p:spPr>
          <a:xfrm>
            <a:off x="11342600" y="16329444"/>
            <a:ext cx="1629806" cy="276999"/>
          </a:xfrm>
          <a:prstGeom prst="rect">
            <a:avLst/>
          </a:prstGeom>
          <a:noFill/>
        </p:spPr>
        <p:txBody>
          <a:bodyPr wrap="square" rtlCol="0">
            <a:spAutoFit/>
          </a:bodyPr>
          <a:lstStyle/>
          <a:p>
            <a:r>
              <a:rPr kumimoji="1" lang="ja-JP" altLang="en-US" sz="1200" dirty="0"/>
              <a:t>随時更新中です。</a:t>
            </a:r>
          </a:p>
        </p:txBody>
      </p:sp>
      <p:sp>
        <p:nvSpPr>
          <p:cNvPr id="12" name="正方形/長方形 11">
            <a:extLst>
              <a:ext uri="{FF2B5EF4-FFF2-40B4-BE49-F238E27FC236}">
                <a16:creationId xmlns:a16="http://schemas.microsoft.com/office/drawing/2014/main" id="{250660FF-5A8E-E13B-FD76-60F0648440E5}"/>
              </a:ext>
            </a:extLst>
          </p:cNvPr>
          <p:cNvSpPr/>
          <p:nvPr/>
        </p:nvSpPr>
        <p:spPr>
          <a:xfrm>
            <a:off x="10427665" y="15975586"/>
            <a:ext cx="850542" cy="8225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75"/>
          </a:p>
        </p:txBody>
      </p:sp>
      <p:pic>
        <p:nvPicPr>
          <p:cNvPr id="11" name="図 10">
            <a:extLst>
              <a:ext uri="{FF2B5EF4-FFF2-40B4-BE49-F238E27FC236}">
                <a16:creationId xmlns:a16="http://schemas.microsoft.com/office/drawing/2014/main" id="{11D1F8E8-EBAC-FE63-229E-10F541438CC2}"/>
              </a:ext>
            </a:extLst>
          </p:cNvPr>
          <p:cNvPicPr>
            <a:picLocks noChangeAspect="1"/>
          </p:cNvPicPr>
          <p:nvPr/>
        </p:nvPicPr>
        <p:blipFill>
          <a:blip r:embed="rId7">
            <a:extLst>
              <a:ext uri="{28A0092B-C50C-407E-A947-70E740481C1C}">
                <a14:useLocalDpi xmlns:a14="http://schemas.microsoft.com/office/drawing/2010/main" val="0"/>
              </a:ext>
            </a:extLst>
          </a:blip>
          <a:srcRect t="4800" b="10788"/>
          <a:stretch/>
        </p:blipFill>
        <p:spPr>
          <a:xfrm>
            <a:off x="10468963" y="16033284"/>
            <a:ext cx="799423" cy="748919"/>
          </a:xfrm>
          <a:prstGeom prst="rect">
            <a:avLst/>
          </a:prstGeom>
        </p:spPr>
      </p:pic>
      <p:sp>
        <p:nvSpPr>
          <p:cNvPr id="20" name="テキスト ボックス 19">
            <a:extLst>
              <a:ext uri="{FF2B5EF4-FFF2-40B4-BE49-F238E27FC236}">
                <a16:creationId xmlns:a16="http://schemas.microsoft.com/office/drawing/2014/main" id="{3FDC6F93-E67D-C496-3256-CDFF69EF0BDD}"/>
              </a:ext>
            </a:extLst>
          </p:cNvPr>
          <p:cNvSpPr txBox="1"/>
          <p:nvPr/>
        </p:nvSpPr>
        <p:spPr>
          <a:xfrm>
            <a:off x="9174403" y="16803816"/>
            <a:ext cx="1351642" cy="292388"/>
          </a:xfrm>
          <a:prstGeom prst="rect">
            <a:avLst/>
          </a:prstGeom>
          <a:noFill/>
        </p:spPr>
        <p:txBody>
          <a:bodyPr wrap="square" rtlCol="0">
            <a:spAutoFit/>
          </a:bodyPr>
          <a:lstStyle/>
          <a:p>
            <a:r>
              <a:rPr kumimoji="1" lang="ja-JP" altLang="en-US" sz="1300" b="1" dirty="0"/>
              <a:t>インスタグラム</a:t>
            </a:r>
          </a:p>
        </p:txBody>
      </p:sp>
      <p:sp>
        <p:nvSpPr>
          <p:cNvPr id="22" name="テキスト ボックス 21">
            <a:extLst>
              <a:ext uri="{FF2B5EF4-FFF2-40B4-BE49-F238E27FC236}">
                <a16:creationId xmlns:a16="http://schemas.microsoft.com/office/drawing/2014/main" id="{924BE1DA-1481-66A8-1874-66FE2EC51C83}"/>
              </a:ext>
            </a:extLst>
          </p:cNvPr>
          <p:cNvSpPr txBox="1"/>
          <p:nvPr/>
        </p:nvSpPr>
        <p:spPr>
          <a:xfrm>
            <a:off x="10445964" y="16802925"/>
            <a:ext cx="1252331" cy="292388"/>
          </a:xfrm>
          <a:prstGeom prst="rect">
            <a:avLst/>
          </a:prstGeom>
          <a:noFill/>
        </p:spPr>
        <p:txBody>
          <a:bodyPr wrap="square" rtlCol="0">
            <a:spAutoFit/>
          </a:bodyPr>
          <a:lstStyle/>
          <a:p>
            <a:r>
              <a:rPr kumimoji="1" lang="en-US" altLang="ja-JP" sz="1300" b="1" dirty="0">
                <a:latin typeface="+mn-ea"/>
              </a:rPr>
              <a:t>YouTube</a:t>
            </a:r>
            <a:endParaRPr kumimoji="1" lang="ja-JP" altLang="en-US" sz="1300" b="1" dirty="0">
              <a:latin typeface="+mn-ea"/>
            </a:endParaRPr>
          </a:p>
        </p:txBody>
      </p:sp>
      <p:sp>
        <p:nvSpPr>
          <p:cNvPr id="8" name="正方形/長方形 7">
            <a:extLst>
              <a:ext uri="{FF2B5EF4-FFF2-40B4-BE49-F238E27FC236}">
                <a16:creationId xmlns:a16="http://schemas.microsoft.com/office/drawing/2014/main" id="{3B2AA923-7B2B-86C5-CA93-B6E96244EC4D}"/>
              </a:ext>
            </a:extLst>
          </p:cNvPr>
          <p:cNvSpPr/>
          <p:nvPr/>
        </p:nvSpPr>
        <p:spPr>
          <a:xfrm>
            <a:off x="39145" y="2375834"/>
            <a:ext cx="6287675" cy="12141584"/>
          </a:xfrm>
          <a:prstGeom prst="rect">
            <a:avLst/>
          </a:prstGeom>
          <a:noFill/>
          <a:ln cap="rnd">
            <a:solidFill>
              <a:srgbClr val="7030A0"/>
            </a:solid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837" dirty="0"/>
          </a:p>
        </p:txBody>
      </p:sp>
      <p:sp>
        <p:nvSpPr>
          <p:cNvPr id="23" name="正方形/長方形 22">
            <a:extLst>
              <a:ext uri="{FF2B5EF4-FFF2-40B4-BE49-F238E27FC236}">
                <a16:creationId xmlns:a16="http://schemas.microsoft.com/office/drawing/2014/main" id="{57F1F650-8BEA-6EF8-BBF4-E52253BF0A58}"/>
              </a:ext>
            </a:extLst>
          </p:cNvPr>
          <p:cNvSpPr/>
          <p:nvPr/>
        </p:nvSpPr>
        <p:spPr>
          <a:xfrm>
            <a:off x="6377865" y="9482580"/>
            <a:ext cx="6341847" cy="5034838"/>
          </a:xfrm>
          <a:prstGeom prst="rect">
            <a:avLst/>
          </a:prstGeom>
          <a:noFill/>
          <a:ln cap="rnd">
            <a:solidFill>
              <a:srgbClr val="7030A0"/>
            </a:solid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837" dirty="0"/>
          </a:p>
        </p:txBody>
      </p:sp>
      <p:sp>
        <p:nvSpPr>
          <p:cNvPr id="24" name="正方形/長方形 23">
            <a:extLst>
              <a:ext uri="{FF2B5EF4-FFF2-40B4-BE49-F238E27FC236}">
                <a16:creationId xmlns:a16="http://schemas.microsoft.com/office/drawing/2014/main" id="{DE3039DE-C1C2-4979-AA4C-96192F1F174E}"/>
              </a:ext>
            </a:extLst>
          </p:cNvPr>
          <p:cNvSpPr/>
          <p:nvPr/>
        </p:nvSpPr>
        <p:spPr>
          <a:xfrm>
            <a:off x="6369135" y="2359098"/>
            <a:ext cx="6341847" cy="7097656"/>
          </a:xfrm>
          <a:prstGeom prst="rect">
            <a:avLst/>
          </a:prstGeom>
          <a:noFill/>
          <a:ln cap="rnd">
            <a:solidFill>
              <a:srgbClr val="7030A0"/>
            </a:solidFill>
            <a:prstDash val="sysDash"/>
            <a:round/>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sz="1837" dirty="0"/>
          </a:p>
        </p:txBody>
      </p:sp>
      <p:sp>
        <p:nvSpPr>
          <p:cNvPr id="43" name="テキスト ボックス 42">
            <a:extLst>
              <a:ext uri="{FF2B5EF4-FFF2-40B4-BE49-F238E27FC236}">
                <a16:creationId xmlns:a16="http://schemas.microsoft.com/office/drawing/2014/main" id="{72C3DA54-93C6-F35F-DBE6-FA4C18DD9C4F}"/>
              </a:ext>
            </a:extLst>
          </p:cNvPr>
          <p:cNvSpPr txBox="1"/>
          <p:nvPr/>
        </p:nvSpPr>
        <p:spPr>
          <a:xfrm>
            <a:off x="10864132" y="2026504"/>
            <a:ext cx="2651417" cy="323165"/>
          </a:xfrm>
          <a:prstGeom prst="rect">
            <a:avLst/>
          </a:prstGeom>
          <a:noFill/>
        </p:spPr>
        <p:txBody>
          <a:bodyPr wrap="square" rtlCol="0">
            <a:spAutoFit/>
          </a:bodyPr>
          <a:lstStyle/>
          <a:p>
            <a:r>
              <a:rPr kumimoji="1" lang="ja-JP" altLang="en-US" sz="1500" b="1" dirty="0">
                <a:latin typeface="+mn-ea"/>
              </a:rPr>
              <a:t>管理者　羽太 裕一</a:t>
            </a:r>
            <a:endParaRPr kumimoji="1" lang="en-US" altLang="ja-JP" sz="1500" b="1" dirty="0">
              <a:latin typeface="+mn-ea"/>
            </a:endParaRPr>
          </a:p>
        </p:txBody>
      </p:sp>
      <p:sp>
        <p:nvSpPr>
          <p:cNvPr id="37" name="テキスト ボックス 22">
            <a:extLst>
              <a:ext uri="{FF2B5EF4-FFF2-40B4-BE49-F238E27FC236}">
                <a16:creationId xmlns:a16="http://schemas.microsoft.com/office/drawing/2014/main" id="{AA978C18-D0E0-6DCA-5C4E-7114AEA6AE54}"/>
              </a:ext>
            </a:extLst>
          </p:cNvPr>
          <p:cNvSpPr txBox="1"/>
          <p:nvPr/>
        </p:nvSpPr>
        <p:spPr>
          <a:xfrm>
            <a:off x="6477815" y="2515012"/>
            <a:ext cx="6341847" cy="477054"/>
          </a:xfrm>
          <a:prstGeom prst="rect">
            <a:avLst/>
          </a:prstGeom>
          <a:noFill/>
        </p:spPr>
        <p:txBody>
          <a:bodyPr wrap="square" rtlCol="0">
            <a:spAutoFit/>
          </a:bodyPr>
          <a:lstStyle>
            <a:defPPr>
              <a:defRPr lang="en-US"/>
            </a:defPPr>
            <a:lvl1pPr marL="0" algn="l" defTabSz="457170" rtl="0" eaLnBrk="1" latinLnBrk="0" hangingPunct="1">
              <a:defRPr sz="1799" kern="1200">
                <a:solidFill>
                  <a:schemeClr val="tx1"/>
                </a:solidFill>
                <a:latin typeface="+mn-lt"/>
                <a:ea typeface="+mn-ea"/>
                <a:cs typeface="+mn-cs"/>
              </a:defRPr>
            </a:lvl1pPr>
            <a:lvl2pPr marL="457170" algn="l" defTabSz="457170" rtl="0" eaLnBrk="1" latinLnBrk="0" hangingPunct="1">
              <a:defRPr sz="1799" kern="1200">
                <a:solidFill>
                  <a:schemeClr val="tx1"/>
                </a:solidFill>
                <a:latin typeface="+mn-lt"/>
                <a:ea typeface="+mn-ea"/>
                <a:cs typeface="+mn-cs"/>
              </a:defRPr>
            </a:lvl2pPr>
            <a:lvl3pPr marL="914340" algn="l" defTabSz="457170" rtl="0" eaLnBrk="1" latinLnBrk="0" hangingPunct="1">
              <a:defRPr sz="1799" kern="1200">
                <a:solidFill>
                  <a:schemeClr val="tx1"/>
                </a:solidFill>
                <a:latin typeface="+mn-lt"/>
                <a:ea typeface="+mn-ea"/>
                <a:cs typeface="+mn-cs"/>
              </a:defRPr>
            </a:lvl3pPr>
            <a:lvl4pPr marL="1371510" algn="l" defTabSz="457170" rtl="0" eaLnBrk="1" latinLnBrk="0" hangingPunct="1">
              <a:defRPr sz="1799" kern="1200">
                <a:solidFill>
                  <a:schemeClr val="tx1"/>
                </a:solidFill>
                <a:latin typeface="+mn-lt"/>
                <a:ea typeface="+mn-ea"/>
                <a:cs typeface="+mn-cs"/>
              </a:defRPr>
            </a:lvl4pPr>
            <a:lvl5pPr marL="1828679" algn="l" defTabSz="457170" rtl="0" eaLnBrk="1" latinLnBrk="0" hangingPunct="1">
              <a:defRPr sz="1799" kern="1200">
                <a:solidFill>
                  <a:schemeClr val="tx1"/>
                </a:solidFill>
                <a:latin typeface="+mn-lt"/>
                <a:ea typeface="+mn-ea"/>
                <a:cs typeface="+mn-cs"/>
              </a:defRPr>
            </a:lvl5pPr>
            <a:lvl6pPr marL="2285850" algn="l" defTabSz="457170" rtl="0" eaLnBrk="1" latinLnBrk="0" hangingPunct="1">
              <a:defRPr sz="1799" kern="1200">
                <a:solidFill>
                  <a:schemeClr val="tx1"/>
                </a:solidFill>
                <a:latin typeface="+mn-lt"/>
                <a:ea typeface="+mn-ea"/>
                <a:cs typeface="+mn-cs"/>
              </a:defRPr>
            </a:lvl6pPr>
            <a:lvl7pPr marL="2743020" algn="l" defTabSz="457170" rtl="0" eaLnBrk="1" latinLnBrk="0" hangingPunct="1">
              <a:defRPr sz="1799" kern="1200">
                <a:solidFill>
                  <a:schemeClr val="tx1"/>
                </a:solidFill>
                <a:latin typeface="+mn-lt"/>
                <a:ea typeface="+mn-ea"/>
                <a:cs typeface="+mn-cs"/>
              </a:defRPr>
            </a:lvl7pPr>
            <a:lvl8pPr marL="3200189" algn="l" defTabSz="457170" rtl="0" eaLnBrk="1" latinLnBrk="0" hangingPunct="1">
              <a:defRPr sz="1799" kern="1200">
                <a:solidFill>
                  <a:schemeClr val="tx1"/>
                </a:solidFill>
                <a:latin typeface="+mn-lt"/>
                <a:ea typeface="+mn-ea"/>
                <a:cs typeface="+mn-cs"/>
              </a:defRPr>
            </a:lvl8pPr>
            <a:lvl9pPr marL="3657360" algn="l" defTabSz="457170" rtl="0" eaLnBrk="1" latinLnBrk="0" hangingPunct="1">
              <a:defRPr sz="1799" kern="1200">
                <a:solidFill>
                  <a:schemeClr val="tx1"/>
                </a:solidFill>
                <a:latin typeface="+mn-lt"/>
                <a:ea typeface="+mn-ea"/>
                <a:cs typeface="+mn-cs"/>
              </a:defRPr>
            </a:lvl9pPr>
          </a:lstStyle>
          <a:p>
            <a:r>
              <a:rPr kumimoji="1" lang="ja-JP" altLang="en-US" sz="2500" b="1" dirty="0">
                <a:solidFill>
                  <a:srgbClr val="FF8C00"/>
                </a:solidFill>
                <a:latin typeface="+mn-ea"/>
              </a:rPr>
              <a:t>セラバンドストレッチ（タオルで代用◎）</a:t>
            </a:r>
          </a:p>
        </p:txBody>
      </p:sp>
      <p:pic>
        <p:nvPicPr>
          <p:cNvPr id="71" name="図 70">
            <a:extLst>
              <a:ext uri="{FF2B5EF4-FFF2-40B4-BE49-F238E27FC236}">
                <a16:creationId xmlns:a16="http://schemas.microsoft.com/office/drawing/2014/main" id="{D64027E1-57B4-AAF4-E452-EC37B19A3135}"/>
              </a:ext>
            </a:extLst>
          </p:cNvPr>
          <p:cNvPicPr>
            <a:picLocks noChangeAspect="1"/>
          </p:cNvPicPr>
          <p:nvPr/>
        </p:nvPicPr>
        <p:blipFill>
          <a:blip r:embed="rId8">
            <a:extLst>
              <a:ext uri="{28A0092B-C50C-407E-A947-70E740481C1C}">
                <a14:useLocalDpi xmlns:a14="http://schemas.microsoft.com/office/drawing/2010/main" val="0"/>
              </a:ext>
            </a:extLst>
          </a:blip>
          <a:srcRect l="29618" r="26167" b="56784"/>
          <a:stretch/>
        </p:blipFill>
        <p:spPr>
          <a:xfrm>
            <a:off x="3985297" y="2411112"/>
            <a:ext cx="553918" cy="541402"/>
          </a:xfrm>
          <a:prstGeom prst="rect">
            <a:avLst/>
          </a:prstGeom>
        </p:spPr>
      </p:pic>
      <p:sp>
        <p:nvSpPr>
          <p:cNvPr id="72" name="テキスト ボックス 71">
            <a:extLst>
              <a:ext uri="{FF2B5EF4-FFF2-40B4-BE49-F238E27FC236}">
                <a16:creationId xmlns:a16="http://schemas.microsoft.com/office/drawing/2014/main" id="{BCE53862-904C-E45E-71AF-7BCB1B9A9E96}"/>
              </a:ext>
            </a:extLst>
          </p:cNvPr>
          <p:cNvSpPr txBox="1"/>
          <p:nvPr/>
        </p:nvSpPr>
        <p:spPr>
          <a:xfrm>
            <a:off x="4348741" y="2591107"/>
            <a:ext cx="1891594" cy="369332"/>
          </a:xfrm>
          <a:prstGeom prst="rect">
            <a:avLst/>
          </a:prstGeom>
          <a:noFill/>
        </p:spPr>
        <p:txBody>
          <a:bodyPr wrap="square" rtlCol="0">
            <a:spAutoFit/>
          </a:bodyPr>
          <a:lstStyle/>
          <a:p>
            <a:r>
              <a:rPr kumimoji="1" lang="ja-JP" altLang="en-US" dirty="0"/>
              <a:t>（看護師より）</a:t>
            </a:r>
          </a:p>
        </p:txBody>
      </p:sp>
      <p:sp>
        <p:nvSpPr>
          <p:cNvPr id="9" name="テキスト ボックス 22">
            <a:extLst>
              <a:ext uri="{FF2B5EF4-FFF2-40B4-BE49-F238E27FC236}">
                <a16:creationId xmlns:a16="http://schemas.microsoft.com/office/drawing/2014/main" id="{9CE7F6B4-6252-7098-C459-62E02B1396D1}"/>
              </a:ext>
            </a:extLst>
          </p:cNvPr>
          <p:cNvSpPr txBox="1"/>
          <p:nvPr/>
        </p:nvSpPr>
        <p:spPr>
          <a:xfrm>
            <a:off x="1657956" y="2471265"/>
            <a:ext cx="3474202" cy="477054"/>
          </a:xfrm>
          <a:prstGeom prst="rect">
            <a:avLst/>
          </a:prstGeom>
          <a:noFill/>
        </p:spPr>
        <p:txBody>
          <a:bodyPr wrap="square" rtlCol="0">
            <a:spAutoFit/>
          </a:bodyPr>
          <a:lstStyle>
            <a:defPPr>
              <a:defRPr lang="en-US"/>
            </a:defPPr>
            <a:lvl1pPr marL="0" algn="l" defTabSz="457170" rtl="0" eaLnBrk="1" latinLnBrk="0" hangingPunct="1">
              <a:defRPr sz="1799" kern="1200">
                <a:solidFill>
                  <a:schemeClr val="tx1"/>
                </a:solidFill>
                <a:latin typeface="+mn-lt"/>
                <a:ea typeface="+mn-ea"/>
                <a:cs typeface="+mn-cs"/>
              </a:defRPr>
            </a:lvl1pPr>
            <a:lvl2pPr marL="457170" algn="l" defTabSz="457170" rtl="0" eaLnBrk="1" latinLnBrk="0" hangingPunct="1">
              <a:defRPr sz="1799" kern="1200">
                <a:solidFill>
                  <a:schemeClr val="tx1"/>
                </a:solidFill>
                <a:latin typeface="+mn-lt"/>
                <a:ea typeface="+mn-ea"/>
                <a:cs typeface="+mn-cs"/>
              </a:defRPr>
            </a:lvl2pPr>
            <a:lvl3pPr marL="914340" algn="l" defTabSz="457170" rtl="0" eaLnBrk="1" latinLnBrk="0" hangingPunct="1">
              <a:defRPr sz="1799" kern="1200">
                <a:solidFill>
                  <a:schemeClr val="tx1"/>
                </a:solidFill>
                <a:latin typeface="+mn-lt"/>
                <a:ea typeface="+mn-ea"/>
                <a:cs typeface="+mn-cs"/>
              </a:defRPr>
            </a:lvl3pPr>
            <a:lvl4pPr marL="1371510" algn="l" defTabSz="457170" rtl="0" eaLnBrk="1" latinLnBrk="0" hangingPunct="1">
              <a:defRPr sz="1799" kern="1200">
                <a:solidFill>
                  <a:schemeClr val="tx1"/>
                </a:solidFill>
                <a:latin typeface="+mn-lt"/>
                <a:ea typeface="+mn-ea"/>
                <a:cs typeface="+mn-cs"/>
              </a:defRPr>
            </a:lvl4pPr>
            <a:lvl5pPr marL="1828679" algn="l" defTabSz="457170" rtl="0" eaLnBrk="1" latinLnBrk="0" hangingPunct="1">
              <a:defRPr sz="1799" kern="1200">
                <a:solidFill>
                  <a:schemeClr val="tx1"/>
                </a:solidFill>
                <a:latin typeface="+mn-lt"/>
                <a:ea typeface="+mn-ea"/>
                <a:cs typeface="+mn-cs"/>
              </a:defRPr>
            </a:lvl5pPr>
            <a:lvl6pPr marL="2285850" algn="l" defTabSz="457170" rtl="0" eaLnBrk="1" latinLnBrk="0" hangingPunct="1">
              <a:defRPr sz="1799" kern="1200">
                <a:solidFill>
                  <a:schemeClr val="tx1"/>
                </a:solidFill>
                <a:latin typeface="+mn-lt"/>
                <a:ea typeface="+mn-ea"/>
                <a:cs typeface="+mn-cs"/>
              </a:defRPr>
            </a:lvl6pPr>
            <a:lvl7pPr marL="2743020" algn="l" defTabSz="457170" rtl="0" eaLnBrk="1" latinLnBrk="0" hangingPunct="1">
              <a:defRPr sz="1799" kern="1200">
                <a:solidFill>
                  <a:schemeClr val="tx1"/>
                </a:solidFill>
                <a:latin typeface="+mn-lt"/>
                <a:ea typeface="+mn-ea"/>
                <a:cs typeface="+mn-cs"/>
              </a:defRPr>
            </a:lvl7pPr>
            <a:lvl8pPr marL="3200189" algn="l" defTabSz="457170" rtl="0" eaLnBrk="1" latinLnBrk="0" hangingPunct="1">
              <a:defRPr sz="1799" kern="1200">
                <a:solidFill>
                  <a:schemeClr val="tx1"/>
                </a:solidFill>
                <a:latin typeface="+mn-lt"/>
                <a:ea typeface="+mn-ea"/>
                <a:cs typeface="+mn-cs"/>
              </a:defRPr>
            </a:lvl8pPr>
            <a:lvl9pPr marL="3657360" algn="l" defTabSz="457170" rtl="0" eaLnBrk="1" latinLnBrk="0" hangingPunct="1">
              <a:defRPr sz="1799" kern="1200">
                <a:solidFill>
                  <a:schemeClr val="tx1"/>
                </a:solidFill>
                <a:latin typeface="+mn-lt"/>
                <a:ea typeface="+mn-ea"/>
                <a:cs typeface="+mn-cs"/>
              </a:defRPr>
            </a:lvl9pPr>
          </a:lstStyle>
          <a:p>
            <a:r>
              <a:rPr kumimoji="1" lang="ja-JP" altLang="en-US" sz="2500" b="1" dirty="0">
                <a:solidFill>
                  <a:srgbClr val="FF8C00"/>
                </a:solidFill>
                <a:latin typeface="+mn-ea"/>
              </a:rPr>
              <a:t>熱中症について</a:t>
            </a:r>
          </a:p>
        </p:txBody>
      </p:sp>
      <p:sp>
        <p:nvSpPr>
          <p:cNvPr id="19" name="テキスト ボックス 18">
            <a:extLst>
              <a:ext uri="{FF2B5EF4-FFF2-40B4-BE49-F238E27FC236}">
                <a16:creationId xmlns:a16="http://schemas.microsoft.com/office/drawing/2014/main" id="{9495E9CF-C1F4-141F-4369-3DE6D48B97EE}"/>
              </a:ext>
            </a:extLst>
          </p:cNvPr>
          <p:cNvSpPr txBox="1"/>
          <p:nvPr/>
        </p:nvSpPr>
        <p:spPr>
          <a:xfrm>
            <a:off x="9157298" y="3167992"/>
            <a:ext cx="3870469" cy="830997"/>
          </a:xfrm>
          <a:prstGeom prst="rect">
            <a:avLst/>
          </a:prstGeom>
          <a:noFill/>
        </p:spPr>
        <p:txBody>
          <a:bodyPr wrap="square" rtlCol="0">
            <a:spAutoFit/>
          </a:bodyPr>
          <a:lstStyle/>
          <a:p>
            <a:r>
              <a:rPr kumimoji="1" lang="ja-JP" altLang="en-US" sz="1600" dirty="0"/>
              <a:t>①</a:t>
            </a:r>
            <a:r>
              <a:rPr kumimoji="1" lang="ja-JP" altLang="en-US" sz="1600" b="1" dirty="0"/>
              <a:t>セラバンド（タオル）を肩幅サイズ</a:t>
            </a:r>
            <a:endParaRPr kumimoji="1" lang="en-US" altLang="ja-JP" sz="1600" b="1" dirty="0"/>
          </a:p>
          <a:p>
            <a:r>
              <a:rPr kumimoji="1" lang="ja-JP" altLang="en-US" sz="1600" b="1" dirty="0"/>
              <a:t>　にして身体の後ろで握りましょう</a:t>
            </a:r>
            <a:endParaRPr kumimoji="1" lang="en-US" altLang="ja-JP" sz="1600" b="1" dirty="0"/>
          </a:p>
          <a:p>
            <a:r>
              <a:rPr kumimoji="1" lang="ja-JP" altLang="en-US" sz="1600" b="1" dirty="0"/>
              <a:t>（シワが出来ないように張ります）</a:t>
            </a:r>
          </a:p>
        </p:txBody>
      </p:sp>
      <p:sp>
        <p:nvSpPr>
          <p:cNvPr id="25" name="テキスト ボックス 24">
            <a:extLst>
              <a:ext uri="{FF2B5EF4-FFF2-40B4-BE49-F238E27FC236}">
                <a16:creationId xmlns:a16="http://schemas.microsoft.com/office/drawing/2014/main" id="{8629AB15-48D8-EC3F-23F1-399F3D9AB740}"/>
              </a:ext>
            </a:extLst>
          </p:cNvPr>
          <p:cNvSpPr txBox="1"/>
          <p:nvPr/>
        </p:nvSpPr>
        <p:spPr>
          <a:xfrm>
            <a:off x="9161523" y="4093759"/>
            <a:ext cx="3642709" cy="584775"/>
          </a:xfrm>
          <a:prstGeom prst="rect">
            <a:avLst/>
          </a:prstGeom>
          <a:noFill/>
        </p:spPr>
        <p:txBody>
          <a:bodyPr wrap="square" rtlCol="0">
            <a:spAutoFit/>
          </a:bodyPr>
          <a:lstStyle/>
          <a:p>
            <a:r>
              <a:rPr kumimoji="1" lang="ja-JP" altLang="en-US" sz="1600" dirty="0"/>
              <a:t>②</a:t>
            </a:r>
            <a:r>
              <a:rPr kumimoji="1" lang="ja-JP" altLang="en-US" sz="1600" b="1" dirty="0"/>
              <a:t>斜め上に引き上げて戻すを</a:t>
            </a:r>
            <a:r>
              <a:rPr kumimoji="1" lang="en-US" altLang="ja-JP" sz="1600" b="1" dirty="0"/>
              <a:t>10</a:t>
            </a:r>
            <a:r>
              <a:rPr kumimoji="1" lang="ja-JP" altLang="en-US" sz="1600" b="1" dirty="0"/>
              <a:t>回程度</a:t>
            </a:r>
            <a:endParaRPr kumimoji="1" lang="en-US" altLang="ja-JP" sz="1600" b="1" dirty="0"/>
          </a:p>
          <a:p>
            <a:r>
              <a:rPr kumimoji="1" lang="ja-JP" altLang="en-US" sz="1600" b="1" dirty="0"/>
              <a:t>　行いましょう</a:t>
            </a:r>
            <a:endParaRPr kumimoji="1" lang="en-US" altLang="ja-JP" sz="1600" b="1" dirty="0"/>
          </a:p>
        </p:txBody>
      </p:sp>
      <p:sp>
        <p:nvSpPr>
          <p:cNvPr id="26" name="テキスト ボックス 25">
            <a:extLst>
              <a:ext uri="{FF2B5EF4-FFF2-40B4-BE49-F238E27FC236}">
                <a16:creationId xmlns:a16="http://schemas.microsoft.com/office/drawing/2014/main" id="{6DB10936-ABFC-4064-A242-E971800D93F9}"/>
              </a:ext>
            </a:extLst>
          </p:cNvPr>
          <p:cNvSpPr txBox="1"/>
          <p:nvPr/>
        </p:nvSpPr>
        <p:spPr>
          <a:xfrm>
            <a:off x="9169959" y="4676653"/>
            <a:ext cx="3642709" cy="646331"/>
          </a:xfrm>
          <a:prstGeom prst="rect">
            <a:avLst/>
          </a:prstGeom>
          <a:noFill/>
        </p:spPr>
        <p:txBody>
          <a:bodyPr wrap="square" rtlCol="0">
            <a:spAutoFit/>
          </a:bodyPr>
          <a:lstStyle/>
          <a:p>
            <a:r>
              <a:rPr kumimoji="1" lang="en-US" altLang="ja-JP" dirty="0">
                <a:solidFill>
                  <a:srgbClr val="FF0000"/>
                </a:solidFill>
              </a:rPr>
              <a:t>※</a:t>
            </a:r>
            <a:r>
              <a:rPr kumimoji="1" lang="ja-JP" altLang="en-US" dirty="0">
                <a:solidFill>
                  <a:srgbClr val="FF0000"/>
                </a:solidFill>
              </a:rPr>
              <a:t>腰を反ると腰痛が出やすくなるので注意！</a:t>
            </a:r>
            <a:endParaRPr kumimoji="1" lang="en-US" altLang="ja-JP" dirty="0">
              <a:solidFill>
                <a:srgbClr val="FF0000"/>
              </a:solidFill>
            </a:endParaRPr>
          </a:p>
        </p:txBody>
      </p:sp>
      <p:sp>
        <p:nvSpPr>
          <p:cNvPr id="27" name="テキスト ボックス 26">
            <a:extLst>
              <a:ext uri="{FF2B5EF4-FFF2-40B4-BE49-F238E27FC236}">
                <a16:creationId xmlns:a16="http://schemas.microsoft.com/office/drawing/2014/main" id="{9447C649-86AD-C457-EBD0-037461ED1084}"/>
              </a:ext>
            </a:extLst>
          </p:cNvPr>
          <p:cNvSpPr txBox="1"/>
          <p:nvPr/>
        </p:nvSpPr>
        <p:spPr>
          <a:xfrm>
            <a:off x="9333787" y="6455151"/>
            <a:ext cx="3485875" cy="584775"/>
          </a:xfrm>
          <a:prstGeom prst="rect">
            <a:avLst/>
          </a:prstGeom>
          <a:noFill/>
        </p:spPr>
        <p:txBody>
          <a:bodyPr wrap="square" rtlCol="0">
            <a:spAutoFit/>
          </a:bodyPr>
          <a:lstStyle/>
          <a:p>
            <a:r>
              <a:rPr kumimoji="1" lang="ja-JP" altLang="en-US" sz="1600" dirty="0"/>
              <a:t>①</a:t>
            </a:r>
            <a:r>
              <a:rPr kumimoji="1" lang="ja-JP" altLang="en-US" sz="1600" b="1" dirty="0"/>
              <a:t>椅子に浅く腰掛けセラバンド</a:t>
            </a:r>
            <a:endParaRPr kumimoji="1" lang="en-US" altLang="ja-JP" sz="1600" b="1" dirty="0"/>
          </a:p>
          <a:p>
            <a:r>
              <a:rPr kumimoji="1" lang="ja-JP" altLang="en-US" sz="1600" b="1" dirty="0"/>
              <a:t>（タオル）を首にかけます</a:t>
            </a:r>
          </a:p>
        </p:txBody>
      </p:sp>
      <p:sp>
        <p:nvSpPr>
          <p:cNvPr id="28" name="テキスト ボックス 27">
            <a:extLst>
              <a:ext uri="{FF2B5EF4-FFF2-40B4-BE49-F238E27FC236}">
                <a16:creationId xmlns:a16="http://schemas.microsoft.com/office/drawing/2014/main" id="{CA518CF9-829E-D4AD-BEE9-434562A0EA7E}"/>
              </a:ext>
            </a:extLst>
          </p:cNvPr>
          <p:cNvSpPr txBox="1"/>
          <p:nvPr/>
        </p:nvSpPr>
        <p:spPr>
          <a:xfrm>
            <a:off x="9346059" y="7279079"/>
            <a:ext cx="3485874" cy="584775"/>
          </a:xfrm>
          <a:prstGeom prst="rect">
            <a:avLst/>
          </a:prstGeom>
          <a:noFill/>
        </p:spPr>
        <p:txBody>
          <a:bodyPr wrap="square" rtlCol="0">
            <a:spAutoFit/>
          </a:bodyPr>
          <a:lstStyle/>
          <a:p>
            <a:r>
              <a:rPr kumimoji="1" lang="ja-JP" altLang="en-US" sz="1600" dirty="0"/>
              <a:t>②</a:t>
            </a:r>
            <a:r>
              <a:rPr kumimoji="1" lang="ja-JP" altLang="en-US" sz="1600" b="1" dirty="0"/>
              <a:t>ゆっくりと腕を後ろに振り</a:t>
            </a:r>
            <a:endParaRPr kumimoji="1" lang="en-US" altLang="ja-JP" sz="1600" b="1" dirty="0"/>
          </a:p>
          <a:p>
            <a:r>
              <a:rPr kumimoji="1" lang="ja-JP" altLang="en-US" sz="1600" b="1" dirty="0"/>
              <a:t>　左右交互に</a:t>
            </a:r>
            <a:r>
              <a:rPr kumimoji="1" lang="en-US" altLang="ja-JP" sz="1600" b="1" dirty="0"/>
              <a:t>10</a:t>
            </a:r>
            <a:r>
              <a:rPr kumimoji="1" lang="ja-JP" altLang="en-US" sz="1600" b="1" dirty="0"/>
              <a:t>回程度行いましょう</a:t>
            </a:r>
          </a:p>
        </p:txBody>
      </p:sp>
      <p:sp>
        <p:nvSpPr>
          <p:cNvPr id="32" name="テキスト ボックス 31">
            <a:extLst>
              <a:ext uri="{FF2B5EF4-FFF2-40B4-BE49-F238E27FC236}">
                <a16:creationId xmlns:a16="http://schemas.microsoft.com/office/drawing/2014/main" id="{EE157CFA-8985-0468-993A-E4CC7FFE609E}"/>
              </a:ext>
            </a:extLst>
          </p:cNvPr>
          <p:cNvSpPr txBox="1"/>
          <p:nvPr/>
        </p:nvSpPr>
        <p:spPr>
          <a:xfrm>
            <a:off x="9383061" y="7925378"/>
            <a:ext cx="3413577" cy="646331"/>
          </a:xfrm>
          <a:prstGeom prst="rect">
            <a:avLst/>
          </a:prstGeom>
          <a:noFill/>
        </p:spPr>
        <p:txBody>
          <a:bodyPr wrap="square" rtlCol="0">
            <a:spAutoFit/>
          </a:bodyPr>
          <a:lstStyle/>
          <a:p>
            <a:r>
              <a:rPr kumimoji="1" lang="en-US" altLang="ja-JP" dirty="0">
                <a:solidFill>
                  <a:srgbClr val="FF0000"/>
                </a:solidFill>
              </a:rPr>
              <a:t>※</a:t>
            </a:r>
            <a:r>
              <a:rPr kumimoji="1" lang="ja-JP" altLang="en-US" dirty="0">
                <a:solidFill>
                  <a:srgbClr val="FF0000"/>
                </a:solidFill>
              </a:rPr>
              <a:t>肘が開かないように真後ろに引きましょう！</a:t>
            </a:r>
            <a:endParaRPr kumimoji="1" lang="en-US" altLang="ja-JP" dirty="0">
              <a:solidFill>
                <a:srgbClr val="FF0000"/>
              </a:solidFill>
            </a:endParaRPr>
          </a:p>
        </p:txBody>
      </p:sp>
      <p:pic>
        <p:nvPicPr>
          <p:cNvPr id="38" name="図 37">
            <a:extLst>
              <a:ext uri="{FF2B5EF4-FFF2-40B4-BE49-F238E27FC236}">
                <a16:creationId xmlns:a16="http://schemas.microsoft.com/office/drawing/2014/main" id="{9E2873E0-5B32-1236-2391-CCD7FF1DC18F}"/>
              </a:ext>
            </a:extLst>
          </p:cNvPr>
          <p:cNvPicPr>
            <a:picLocks noChangeAspect="1"/>
          </p:cNvPicPr>
          <p:nvPr/>
        </p:nvPicPr>
        <p:blipFill>
          <a:blip r:embed="rId9">
            <a:extLst>
              <a:ext uri="{28A0092B-C50C-407E-A947-70E740481C1C}">
                <a14:useLocalDpi xmlns:a14="http://schemas.microsoft.com/office/drawing/2010/main" val="0"/>
              </a:ext>
            </a:extLst>
          </a:blip>
          <a:srcRect l="3275" t="10006" r="8084" b="11040"/>
          <a:stretch>
            <a:fillRect/>
          </a:stretch>
        </p:blipFill>
        <p:spPr>
          <a:xfrm rot="5400000">
            <a:off x="7498493" y="3360485"/>
            <a:ext cx="2092036" cy="1366497"/>
          </a:xfrm>
          <a:prstGeom prst="rect">
            <a:avLst/>
          </a:prstGeom>
        </p:spPr>
      </p:pic>
      <p:pic>
        <p:nvPicPr>
          <p:cNvPr id="40" name="図 39">
            <a:extLst>
              <a:ext uri="{FF2B5EF4-FFF2-40B4-BE49-F238E27FC236}">
                <a16:creationId xmlns:a16="http://schemas.microsoft.com/office/drawing/2014/main" id="{5E603573-C8A7-3557-836A-F19092DB4EE0}"/>
              </a:ext>
            </a:extLst>
          </p:cNvPr>
          <p:cNvPicPr>
            <a:picLocks noChangeAspect="1"/>
          </p:cNvPicPr>
          <p:nvPr/>
        </p:nvPicPr>
        <p:blipFill>
          <a:blip r:embed="rId10">
            <a:extLst>
              <a:ext uri="{28A0092B-C50C-407E-A947-70E740481C1C}">
                <a14:useLocalDpi xmlns:a14="http://schemas.microsoft.com/office/drawing/2010/main" val="0"/>
              </a:ext>
            </a:extLst>
          </a:blip>
          <a:srcRect l="5050" t="11764" r="4396" b="9761"/>
          <a:stretch>
            <a:fillRect/>
          </a:stretch>
        </p:blipFill>
        <p:spPr>
          <a:xfrm rot="5400000">
            <a:off x="6056871" y="3344101"/>
            <a:ext cx="2092037" cy="1380265"/>
          </a:xfrm>
          <a:prstGeom prst="rect">
            <a:avLst/>
          </a:prstGeom>
        </p:spPr>
      </p:pic>
      <p:sp>
        <p:nvSpPr>
          <p:cNvPr id="42" name="吹き出し: 四角形 41">
            <a:extLst>
              <a:ext uri="{FF2B5EF4-FFF2-40B4-BE49-F238E27FC236}">
                <a16:creationId xmlns:a16="http://schemas.microsoft.com/office/drawing/2014/main" id="{EF68AB79-D8EC-8057-F9C0-972F80F6DA59}"/>
              </a:ext>
            </a:extLst>
          </p:cNvPr>
          <p:cNvSpPr/>
          <p:nvPr/>
        </p:nvSpPr>
        <p:spPr>
          <a:xfrm>
            <a:off x="7204571" y="5457478"/>
            <a:ext cx="4858420" cy="580871"/>
          </a:xfrm>
          <a:prstGeom prst="wedgeRectCallout">
            <a:avLst>
              <a:gd name="adj1" fmla="val -28906"/>
              <a:gd name="adj2" fmla="val -3587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42"/>
          </a:p>
        </p:txBody>
      </p:sp>
      <p:sp>
        <p:nvSpPr>
          <p:cNvPr id="33" name="テキスト ボックス 32">
            <a:extLst>
              <a:ext uri="{FF2B5EF4-FFF2-40B4-BE49-F238E27FC236}">
                <a16:creationId xmlns:a16="http://schemas.microsoft.com/office/drawing/2014/main" id="{D2BBEE8C-DAF2-43BC-62FE-05AE4B4F99CE}"/>
              </a:ext>
            </a:extLst>
          </p:cNvPr>
          <p:cNvSpPr txBox="1"/>
          <p:nvPr/>
        </p:nvSpPr>
        <p:spPr>
          <a:xfrm>
            <a:off x="7197794" y="5446918"/>
            <a:ext cx="4901887" cy="646331"/>
          </a:xfrm>
          <a:prstGeom prst="rect">
            <a:avLst/>
          </a:prstGeom>
          <a:noFill/>
        </p:spPr>
        <p:txBody>
          <a:bodyPr wrap="square" rtlCol="0">
            <a:spAutoFit/>
          </a:bodyPr>
          <a:lstStyle/>
          <a:p>
            <a:r>
              <a:rPr kumimoji="1" lang="ja-JP" altLang="en-US" dirty="0"/>
              <a:t>関節の可動域を広げ、姿勢を改善する効果が期待できます。　</a:t>
            </a:r>
            <a:endParaRPr kumimoji="1" lang="en-US" altLang="ja-JP" dirty="0"/>
          </a:p>
        </p:txBody>
      </p:sp>
      <p:pic>
        <p:nvPicPr>
          <p:cNvPr id="45" name="図 44">
            <a:extLst>
              <a:ext uri="{FF2B5EF4-FFF2-40B4-BE49-F238E27FC236}">
                <a16:creationId xmlns:a16="http://schemas.microsoft.com/office/drawing/2014/main" id="{CC8FF7C7-1089-D393-9A5D-1C38FD619E84}"/>
              </a:ext>
            </a:extLst>
          </p:cNvPr>
          <p:cNvPicPr>
            <a:picLocks noChangeAspect="1"/>
          </p:cNvPicPr>
          <p:nvPr/>
        </p:nvPicPr>
        <p:blipFill>
          <a:blip r:embed="rId11">
            <a:extLst>
              <a:ext uri="{28A0092B-C50C-407E-A947-70E740481C1C}">
                <a14:useLocalDpi xmlns:a14="http://schemas.microsoft.com/office/drawing/2010/main" val="0"/>
              </a:ext>
            </a:extLst>
          </a:blip>
          <a:srcRect l="7650" t="11447" r="8574" b="10777"/>
          <a:stretch>
            <a:fillRect/>
          </a:stretch>
        </p:blipFill>
        <p:spPr>
          <a:xfrm rot="5400000">
            <a:off x="6086521" y="6589830"/>
            <a:ext cx="2105619" cy="1427941"/>
          </a:xfrm>
          <a:prstGeom prst="rect">
            <a:avLst/>
          </a:prstGeom>
        </p:spPr>
      </p:pic>
      <p:sp>
        <p:nvSpPr>
          <p:cNvPr id="52" name="テキスト ボックス 51">
            <a:extLst>
              <a:ext uri="{FF2B5EF4-FFF2-40B4-BE49-F238E27FC236}">
                <a16:creationId xmlns:a16="http://schemas.microsoft.com/office/drawing/2014/main" id="{5EEAB383-AF0A-BB4D-5D59-14702B4BACE4}"/>
              </a:ext>
            </a:extLst>
          </p:cNvPr>
          <p:cNvSpPr txBox="1"/>
          <p:nvPr/>
        </p:nvSpPr>
        <p:spPr>
          <a:xfrm>
            <a:off x="6214895" y="687577"/>
            <a:ext cx="6650325" cy="1569660"/>
          </a:xfrm>
          <a:prstGeom prst="rect">
            <a:avLst/>
          </a:prstGeom>
          <a:noFill/>
        </p:spPr>
        <p:txBody>
          <a:bodyPr wrap="square" rtlCol="0">
            <a:spAutoFit/>
          </a:bodyPr>
          <a:lstStyle/>
          <a:p>
            <a:r>
              <a:rPr kumimoji="1" lang="en-US" altLang="ja-JP" sz="1600" dirty="0"/>
              <a:t>8</a:t>
            </a:r>
            <a:r>
              <a:rPr kumimoji="1" lang="ja-JP" altLang="en-US" sz="1600" dirty="0"/>
              <a:t>月より管理者を引き継ぐことになりました羽太でございます。</a:t>
            </a:r>
            <a:endParaRPr kumimoji="1" lang="en-US" altLang="ja-JP" sz="1600" dirty="0"/>
          </a:p>
          <a:p>
            <a:r>
              <a:rPr kumimoji="1" lang="en-US" altLang="ja-JP" sz="1600" dirty="0"/>
              <a:t>7</a:t>
            </a:r>
            <a:r>
              <a:rPr kumimoji="1" lang="ja-JP" altLang="en-US" sz="1600" dirty="0"/>
              <a:t>月までの管理者の西は機能訓練やトレーニングなど現場指導をメインに行う形となり利用者様に対し今まで以上に充実したプログラム提供が可能な体制といたしました。</a:t>
            </a:r>
            <a:endParaRPr kumimoji="1" lang="en-US" altLang="ja-JP" sz="1600" dirty="0"/>
          </a:p>
          <a:p>
            <a:r>
              <a:rPr kumimoji="1" lang="ja-JP" altLang="en-US" sz="1600" dirty="0"/>
              <a:t>運動を中心としながらも様々な角度から日常生活のサポートをさせていただきたいと思っております。</a:t>
            </a:r>
            <a:endParaRPr kumimoji="1" lang="en-US" altLang="ja-JP" sz="1600" dirty="0"/>
          </a:p>
        </p:txBody>
      </p:sp>
      <p:sp>
        <p:nvSpPr>
          <p:cNvPr id="53" name="吹き出し: 四角形 52">
            <a:extLst>
              <a:ext uri="{FF2B5EF4-FFF2-40B4-BE49-F238E27FC236}">
                <a16:creationId xmlns:a16="http://schemas.microsoft.com/office/drawing/2014/main" id="{96756B3B-9AEE-9BCB-F052-2FEACD6E7F37}"/>
              </a:ext>
            </a:extLst>
          </p:cNvPr>
          <p:cNvSpPr/>
          <p:nvPr/>
        </p:nvSpPr>
        <p:spPr>
          <a:xfrm>
            <a:off x="7102889" y="8705226"/>
            <a:ext cx="4856868" cy="580872"/>
          </a:xfrm>
          <a:prstGeom prst="wedgeRectCallout">
            <a:avLst>
              <a:gd name="adj1" fmla="val -30580"/>
              <a:gd name="adj2" fmla="val -50090"/>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42"/>
          </a:p>
        </p:txBody>
      </p:sp>
      <p:sp>
        <p:nvSpPr>
          <p:cNvPr id="34" name="テキスト ボックス 33">
            <a:extLst>
              <a:ext uri="{FF2B5EF4-FFF2-40B4-BE49-F238E27FC236}">
                <a16:creationId xmlns:a16="http://schemas.microsoft.com/office/drawing/2014/main" id="{0364DA3A-D24D-17C1-08EC-2D72E2A89B03}"/>
              </a:ext>
            </a:extLst>
          </p:cNvPr>
          <p:cNvSpPr txBox="1"/>
          <p:nvPr/>
        </p:nvSpPr>
        <p:spPr>
          <a:xfrm>
            <a:off x="7024562" y="8697705"/>
            <a:ext cx="5013522" cy="646331"/>
          </a:xfrm>
          <a:prstGeom prst="rect">
            <a:avLst/>
          </a:prstGeom>
          <a:noFill/>
        </p:spPr>
        <p:txBody>
          <a:bodyPr wrap="square" rtlCol="0">
            <a:spAutoFit/>
          </a:bodyPr>
          <a:lstStyle/>
          <a:p>
            <a:r>
              <a:rPr kumimoji="1" lang="ja-JP" altLang="en-US" dirty="0"/>
              <a:t>肩甲骨周囲の筋肉を動かして肩コリ予防の効果が期待できます。　</a:t>
            </a:r>
            <a:endParaRPr kumimoji="1" lang="en-US" altLang="ja-JP" dirty="0"/>
          </a:p>
        </p:txBody>
      </p:sp>
      <p:sp>
        <p:nvSpPr>
          <p:cNvPr id="54" name="テキスト ボックス 53">
            <a:extLst>
              <a:ext uri="{FF2B5EF4-FFF2-40B4-BE49-F238E27FC236}">
                <a16:creationId xmlns:a16="http://schemas.microsoft.com/office/drawing/2014/main" id="{B8596063-D131-B50C-C112-CA0EB002B846}"/>
              </a:ext>
            </a:extLst>
          </p:cNvPr>
          <p:cNvSpPr txBox="1"/>
          <p:nvPr/>
        </p:nvSpPr>
        <p:spPr>
          <a:xfrm>
            <a:off x="15362" y="3075617"/>
            <a:ext cx="6479732" cy="1015663"/>
          </a:xfrm>
          <a:prstGeom prst="rect">
            <a:avLst/>
          </a:prstGeom>
          <a:noFill/>
        </p:spPr>
        <p:txBody>
          <a:bodyPr wrap="square" rtlCol="0">
            <a:spAutoFit/>
          </a:bodyPr>
          <a:lstStyle/>
          <a:p>
            <a:r>
              <a:rPr kumimoji="1" lang="ja-JP" altLang="en-US" sz="2000" dirty="0"/>
              <a:t>暑い日や湿度の高い日が続いており、熱中症に注意が必要です。</a:t>
            </a:r>
            <a:endParaRPr kumimoji="1" lang="en-US" altLang="ja-JP" sz="2000" dirty="0"/>
          </a:p>
          <a:p>
            <a:r>
              <a:rPr kumimoji="1" lang="ja-JP" altLang="en-US" sz="2000" dirty="0"/>
              <a:t>熱中症を引き起こす要因には下記３つがあげられます。</a:t>
            </a:r>
          </a:p>
        </p:txBody>
      </p:sp>
      <p:sp>
        <p:nvSpPr>
          <p:cNvPr id="55" name="四角形: 角を丸くする 54">
            <a:extLst>
              <a:ext uri="{FF2B5EF4-FFF2-40B4-BE49-F238E27FC236}">
                <a16:creationId xmlns:a16="http://schemas.microsoft.com/office/drawing/2014/main" id="{F6FCC83F-3B08-342F-C581-747C01A8DB6B}"/>
              </a:ext>
            </a:extLst>
          </p:cNvPr>
          <p:cNvSpPr/>
          <p:nvPr/>
        </p:nvSpPr>
        <p:spPr>
          <a:xfrm>
            <a:off x="143163" y="4202608"/>
            <a:ext cx="1897641" cy="1169861"/>
          </a:xfrm>
          <a:prstGeom prst="roundRect">
            <a:avLst/>
          </a:prstGeom>
          <a:solidFill>
            <a:srgbClr val="F2E4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42" dirty="0"/>
          </a:p>
        </p:txBody>
      </p:sp>
      <p:sp>
        <p:nvSpPr>
          <p:cNvPr id="57" name="テキスト ボックス 56">
            <a:extLst>
              <a:ext uri="{FF2B5EF4-FFF2-40B4-BE49-F238E27FC236}">
                <a16:creationId xmlns:a16="http://schemas.microsoft.com/office/drawing/2014/main" id="{B2D3B7BD-BD8D-7993-8AD3-6EFF62488EEE}"/>
              </a:ext>
            </a:extLst>
          </p:cNvPr>
          <p:cNvSpPr txBox="1"/>
          <p:nvPr/>
        </p:nvSpPr>
        <p:spPr>
          <a:xfrm>
            <a:off x="119835" y="4465403"/>
            <a:ext cx="2102588" cy="707886"/>
          </a:xfrm>
          <a:prstGeom prst="rect">
            <a:avLst/>
          </a:prstGeom>
          <a:noFill/>
        </p:spPr>
        <p:txBody>
          <a:bodyPr wrap="square" rtlCol="0">
            <a:spAutoFit/>
          </a:bodyPr>
          <a:lstStyle/>
          <a:p>
            <a:r>
              <a:rPr kumimoji="1" lang="ja-JP" altLang="en-US" sz="2000" dirty="0"/>
              <a:t>気温や湿度が高く日差しが強い</a:t>
            </a:r>
          </a:p>
        </p:txBody>
      </p:sp>
      <p:sp>
        <p:nvSpPr>
          <p:cNvPr id="60" name="テキスト ボックス 59">
            <a:extLst>
              <a:ext uri="{FF2B5EF4-FFF2-40B4-BE49-F238E27FC236}">
                <a16:creationId xmlns:a16="http://schemas.microsoft.com/office/drawing/2014/main" id="{1BE8E400-04B1-A850-8210-8D4D43A2250B}"/>
              </a:ext>
            </a:extLst>
          </p:cNvPr>
          <p:cNvSpPr txBox="1"/>
          <p:nvPr/>
        </p:nvSpPr>
        <p:spPr>
          <a:xfrm>
            <a:off x="2422995" y="4486184"/>
            <a:ext cx="1832589" cy="707886"/>
          </a:xfrm>
          <a:prstGeom prst="rect">
            <a:avLst/>
          </a:prstGeom>
          <a:noFill/>
        </p:spPr>
        <p:txBody>
          <a:bodyPr wrap="square" rtlCol="0">
            <a:spAutoFit/>
          </a:bodyPr>
          <a:lstStyle/>
          <a:p>
            <a:r>
              <a:rPr kumimoji="1" lang="ja-JP" altLang="en-US" sz="2000" dirty="0"/>
              <a:t>暑さに慣れて</a:t>
            </a:r>
            <a:endParaRPr kumimoji="1" lang="en-US" altLang="ja-JP" sz="2000" dirty="0"/>
          </a:p>
          <a:p>
            <a:r>
              <a:rPr kumimoji="1" lang="ja-JP" altLang="en-US" sz="2000" dirty="0"/>
              <a:t>いない</a:t>
            </a:r>
          </a:p>
        </p:txBody>
      </p:sp>
      <p:sp>
        <p:nvSpPr>
          <p:cNvPr id="63" name="テキスト ボックス 62">
            <a:extLst>
              <a:ext uri="{FF2B5EF4-FFF2-40B4-BE49-F238E27FC236}">
                <a16:creationId xmlns:a16="http://schemas.microsoft.com/office/drawing/2014/main" id="{8C2B191C-971C-71EC-5047-CC9959E93DDC}"/>
              </a:ext>
            </a:extLst>
          </p:cNvPr>
          <p:cNvSpPr txBox="1"/>
          <p:nvPr/>
        </p:nvSpPr>
        <p:spPr>
          <a:xfrm>
            <a:off x="4348741" y="4307321"/>
            <a:ext cx="2148245" cy="1015663"/>
          </a:xfrm>
          <a:prstGeom prst="rect">
            <a:avLst/>
          </a:prstGeom>
          <a:noFill/>
        </p:spPr>
        <p:txBody>
          <a:bodyPr wrap="square" rtlCol="0">
            <a:spAutoFit/>
          </a:bodyPr>
          <a:lstStyle/>
          <a:p>
            <a:r>
              <a:rPr kumimoji="1" lang="ja-JP" altLang="en-US" sz="2000" dirty="0"/>
              <a:t>長時間の屋外作業・水分補給できない状況</a:t>
            </a:r>
          </a:p>
        </p:txBody>
      </p:sp>
      <p:sp>
        <p:nvSpPr>
          <p:cNvPr id="64" name="テキスト ボックス 63">
            <a:extLst>
              <a:ext uri="{FF2B5EF4-FFF2-40B4-BE49-F238E27FC236}">
                <a16:creationId xmlns:a16="http://schemas.microsoft.com/office/drawing/2014/main" id="{C7090941-3904-770E-DD5C-226D09E2765F}"/>
              </a:ext>
            </a:extLst>
          </p:cNvPr>
          <p:cNvSpPr txBox="1"/>
          <p:nvPr/>
        </p:nvSpPr>
        <p:spPr>
          <a:xfrm>
            <a:off x="264955" y="5552718"/>
            <a:ext cx="5930780" cy="707886"/>
          </a:xfrm>
          <a:prstGeom prst="rect">
            <a:avLst/>
          </a:prstGeom>
          <a:noFill/>
        </p:spPr>
        <p:txBody>
          <a:bodyPr wrap="square" rtlCol="0">
            <a:spAutoFit/>
          </a:bodyPr>
          <a:lstStyle/>
          <a:p>
            <a:r>
              <a:rPr kumimoji="1" lang="ja-JP" altLang="en-US" sz="2000" dirty="0"/>
              <a:t>これらの３つの要因により、体から熱が放出されにくくなることで熱中症になりやすくなります。</a:t>
            </a:r>
          </a:p>
        </p:txBody>
      </p:sp>
      <p:sp>
        <p:nvSpPr>
          <p:cNvPr id="66" name="テキスト ボックス 65">
            <a:extLst>
              <a:ext uri="{FF2B5EF4-FFF2-40B4-BE49-F238E27FC236}">
                <a16:creationId xmlns:a16="http://schemas.microsoft.com/office/drawing/2014/main" id="{12097D93-9E2C-B93E-C753-88E7831319ED}"/>
              </a:ext>
            </a:extLst>
          </p:cNvPr>
          <p:cNvSpPr txBox="1"/>
          <p:nvPr/>
        </p:nvSpPr>
        <p:spPr>
          <a:xfrm>
            <a:off x="112983" y="6621102"/>
            <a:ext cx="3628689" cy="400110"/>
          </a:xfrm>
          <a:prstGeom prst="rect">
            <a:avLst/>
          </a:prstGeom>
          <a:noFill/>
        </p:spPr>
        <p:txBody>
          <a:bodyPr wrap="square" rtlCol="0">
            <a:spAutoFit/>
          </a:bodyPr>
          <a:lstStyle/>
          <a:p>
            <a:r>
              <a:rPr kumimoji="1" lang="ja-JP" altLang="en-US" sz="2000" b="1" dirty="0"/>
              <a:t>熱中症を予防するためには？</a:t>
            </a:r>
          </a:p>
        </p:txBody>
      </p:sp>
      <p:sp>
        <p:nvSpPr>
          <p:cNvPr id="68" name="テキスト ボックス 67">
            <a:extLst>
              <a:ext uri="{FF2B5EF4-FFF2-40B4-BE49-F238E27FC236}">
                <a16:creationId xmlns:a16="http://schemas.microsoft.com/office/drawing/2014/main" id="{F3E3CE66-ECFE-ECA8-2028-7E2EB31D4BFC}"/>
              </a:ext>
            </a:extLst>
          </p:cNvPr>
          <p:cNvSpPr txBox="1"/>
          <p:nvPr/>
        </p:nvSpPr>
        <p:spPr>
          <a:xfrm>
            <a:off x="52410" y="7327138"/>
            <a:ext cx="6685294" cy="707886"/>
          </a:xfrm>
          <a:prstGeom prst="rect">
            <a:avLst/>
          </a:prstGeom>
          <a:noFill/>
        </p:spPr>
        <p:txBody>
          <a:bodyPr wrap="square" rtlCol="0">
            <a:spAutoFit/>
          </a:bodyPr>
          <a:lstStyle/>
          <a:p>
            <a:r>
              <a:rPr kumimoji="1" lang="ja-JP" altLang="en-US" sz="2000" dirty="0"/>
              <a:t>●風通しの良い洋服を着る　●日傘、帽子をかぶる</a:t>
            </a:r>
            <a:endParaRPr kumimoji="1" lang="en-US" altLang="ja-JP" sz="2000" dirty="0"/>
          </a:p>
          <a:p>
            <a:r>
              <a:rPr kumimoji="1" lang="ja-JP" altLang="en-US" sz="2000" dirty="0"/>
              <a:t>●日陰を歩く　　　　　　　●こまめに水分補給する</a:t>
            </a:r>
          </a:p>
        </p:txBody>
      </p:sp>
      <p:sp>
        <p:nvSpPr>
          <p:cNvPr id="69" name="テキスト ボックス 68">
            <a:extLst>
              <a:ext uri="{FF2B5EF4-FFF2-40B4-BE49-F238E27FC236}">
                <a16:creationId xmlns:a16="http://schemas.microsoft.com/office/drawing/2014/main" id="{5B8461BF-CA06-A812-86FA-C9CD4CF8764E}"/>
              </a:ext>
            </a:extLst>
          </p:cNvPr>
          <p:cNvSpPr txBox="1"/>
          <p:nvPr/>
        </p:nvSpPr>
        <p:spPr>
          <a:xfrm>
            <a:off x="70561" y="8131667"/>
            <a:ext cx="6475424" cy="707886"/>
          </a:xfrm>
          <a:prstGeom prst="rect">
            <a:avLst/>
          </a:prstGeom>
          <a:noFill/>
        </p:spPr>
        <p:txBody>
          <a:bodyPr wrap="square" rtlCol="0">
            <a:spAutoFit/>
          </a:bodyPr>
          <a:lstStyle/>
          <a:p>
            <a:r>
              <a:rPr kumimoji="1" lang="ja-JP" altLang="en-US" sz="2000" dirty="0"/>
              <a:t>初期症状として、</a:t>
            </a:r>
            <a:r>
              <a:rPr kumimoji="1" lang="ja-JP" altLang="en-US" sz="2000" dirty="0">
                <a:solidFill>
                  <a:srgbClr val="FF0000"/>
                </a:solidFill>
              </a:rPr>
              <a:t>眩暈</a:t>
            </a:r>
            <a:r>
              <a:rPr kumimoji="1" lang="ja-JP" altLang="en-US" sz="2000" dirty="0"/>
              <a:t>・</a:t>
            </a:r>
            <a:r>
              <a:rPr kumimoji="1" lang="ja-JP" altLang="en-US" sz="2000" dirty="0">
                <a:solidFill>
                  <a:srgbClr val="FF0000"/>
                </a:solidFill>
              </a:rPr>
              <a:t>立ちくらみ</a:t>
            </a:r>
            <a:r>
              <a:rPr kumimoji="1" lang="ja-JP" altLang="en-US" sz="2000" dirty="0"/>
              <a:t>・</a:t>
            </a:r>
            <a:r>
              <a:rPr kumimoji="1" lang="ja-JP" altLang="en-US" sz="2000" dirty="0">
                <a:solidFill>
                  <a:srgbClr val="FF0000"/>
                </a:solidFill>
              </a:rPr>
              <a:t>手足の攣り</a:t>
            </a:r>
            <a:r>
              <a:rPr kumimoji="1" lang="ja-JP" altLang="en-US" sz="2000" dirty="0"/>
              <a:t>・</a:t>
            </a:r>
            <a:r>
              <a:rPr kumimoji="1" lang="ja-JP" altLang="en-US" sz="2000" dirty="0">
                <a:solidFill>
                  <a:srgbClr val="FF0000"/>
                </a:solidFill>
              </a:rPr>
              <a:t>大量の発汗</a:t>
            </a:r>
            <a:r>
              <a:rPr kumimoji="1" lang="ja-JP" altLang="en-US" sz="2000" dirty="0"/>
              <a:t>などの症状が出現します。</a:t>
            </a:r>
          </a:p>
        </p:txBody>
      </p:sp>
      <p:sp>
        <p:nvSpPr>
          <p:cNvPr id="70" name="テキスト ボックス 69">
            <a:extLst>
              <a:ext uri="{FF2B5EF4-FFF2-40B4-BE49-F238E27FC236}">
                <a16:creationId xmlns:a16="http://schemas.microsoft.com/office/drawing/2014/main" id="{D5B839D3-555A-1E3D-56F3-0358234DD6BB}"/>
              </a:ext>
            </a:extLst>
          </p:cNvPr>
          <p:cNvSpPr txBox="1"/>
          <p:nvPr/>
        </p:nvSpPr>
        <p:spPr>
          <a:xfrm>
            <a:off x="-11900" y="9731597"/>
            <a:ext cx="6380233" cy="1631216"/>
          </a:xfrm>
          <a:prstGeom prst="rect">
            <a:avLst/>
          </a:prstGeom>
          <a:noFill/>
        </p:spPr>
        <p:txBody>
          <a:bodyPr wrap="square" rtlCol="0">
            <a:spAutoFit/>
          </a:bodyPr>
          <a:lstStyle/>
          <a:p>
            <a:r>
              <a:rPr kumimoji="1" lang="ja-JP" altLang="en-US" sz="2000" dirty="0"/>
              <a:t>涼しい場所へ移動し保冷剤やアイスノンなどを</a:t>
            </a:r>
            <a:endParaRPr kumimoji="1" lang="en-US" altLang="ja-JP" sz="2000" dirty="0"/>
          </a:p>
          <a:p>
            <a:r>
              <a:rPr kumimoji="1" lang="ja-JP" altLang="en-US" sz="2000" dirty="0">
                <a:solidFill>
                  <a:srgbClr val="FF0000"/>
                </a:solidFill>
              </a:rPr>
              <a:t>頭部</a:t>
            </a:r>
            <a:r>
              <a:rPr kumimoji="1" lang="ja-JP" altLang="en-US" sz="2000" dirty="0"/>
              <a:t>・</a:t>
            </a:r>
            <a:r>
              <a:rPr kumimoji="1" lang="ja-JP" altLang="en-US" sz="2000" dirty="0">
                <a:solidFill>
                  <a:srgbClr val="FF0000"/>
                </a:solidFill>
              </a:rPr>
              <a:t>脇の下</a:t>
            </a:r>
            <a:r>
              <a:rPr kumimoji="1" lang="ja-JP" altLang="en-US" sz="2000" dirty="0"/>
              <a:t>・</a:t>
            </a:r>
            <a:r>
              <a:rPr kumimoji="1" lang="ja-JP" altLang="en-US" sz="2000" dirty="0">
                <a:solidFill>
                  <a:srgbClr val="FF0000"/>
                </a:solidFill>
              </a:rPr>
              <a:t>首</a:t>
            </a:r>
            <a:r>
              <a:rPr kumimoji="1" lang="ja-JP" altLang="en-US" sz="2000" dirty="0"/>
              <a:t>など太い血管が通っている箇所に当てて冷やしましょう。</a:t>
            </a:r>
            <a:endParaRPr kumimoji="1" lang="en-US" altLang="ja-JP" sz="2000" dirty="0"/>
          </a:p>
          <a:p>
            <a:r>
              <a:rPr kumimoji="1" lang="ja-JP" altLang="en-US" sz="2000" dirty="0"/>
              <a:t>それに加えて、扇風機などで体に風を当ててスポーツドリンクや経口補水液などで水分補給をしましょう。</a:t>
            </a:r>
          </a:p>
        </p:txBody>
      </p:sp>
      <p:sp>
        <p:nvSpPr>
          <p:cNvPr id="73" name="テキスト ボックス 72">
            <a:extLst>
              <a:ext uri="{FF2B5EF4-FFF2-40B4-BE49-F238E27FC236}">
                <a16:creationId xmlns:a16="http://schemas.microsoft.com/office/drawing/2014/main" id="{2AA2B4DB-7C57-2ACE-B4C0-0573E8F792D2}"/>
              </a:ext>
            </a:extLst>
          </p:cNvPr>
          <p:cNvSpPr txBox="1"/>
          <p:nvPr/>
        </p:nvSpPr>
        <p:spPr>
          <a:xfrm>
            <a:off x="1168194" y="11751181"/>
            <a:ext cx="4815291" cy="784830"/>
          </a:xfrm>
          <a:prstGeom prst="rect">
            <a:avLst/>
          </a:prstGeom>
          <a:noFill/>
        </p:spPr>
        <p:txBody>
          <a:bodyPr wrap="square" rtlCol="0">
            <a:spAutoFit/>
          </a:bodyPr>
          <a:lstStyle/>
          <a:p>
            <a:r>
              <a:rPr kumimoji="1" lang="ja-JP" altLang="en-US" sz="1500" dirty="0"/>
              <a:t>頭痛、吐き気、脱力感があれば熱中症が進んでいるので医療機関に相談してください。</a:t>
            </a:r>
            <a:endParaRPr kumimoji="1" lang="en-US" altLang="ja-JP" sz="1500" dirty="0"/>
          </a:p>
          <a:p>
            <a:r>
              <a:rPr kumimoji="1" lang="ja-JP" altLang="en-US" sz="1500" dirty="0"/>
              <a:t>また、飲水できない場合は早急に受診しましょう</a:t>
            </a:r>
          </a:p>
        </p:txBody>
      </p:sp>
      <p:sp>
        <p:nvSpPr>
          <p:cNvPr id="74" name="テキスト ボックス 73">
            <a:extLst>
              <a:ext uri="{FF2B5EF4-FFF2-40B4-BE49-F238E27FC236}">
                <a16:creationId xmlns:a16="http://schemas.microsoft.com/office/drawing/2014/main" id="{57C40A75-CB79-8A57-8E21-1D1FED8EFF86}"/>
              </a:ext>
            </a:extLst>
          </p:cNvPr>
          <p:cNvSpPr txBox="1"/>
          <p:nvPr/>
        </p:nvSpPr>
        <p:spPr>
          <a:xfrm>
            <a:off x="0" y="12701653"/>
            <a:ext cx="6530315" cy="1015663"/>
          </a:xfrm>
          <a:prstGeom prst="rect">
            <a:avLst/>
          </a:prstGeom>
          <a:noFill/>
        </p:spPr>
        <p:txBody>
          <a:bodyPr wrap="square" rtlCol="0">
            <a:spAutoFit/>
          </a:bodyPr>
          <a:lstStyle/>
          <a:p>
            <a:r>
              <a:rPr kumimoji="1" lang="ja-JP" altLang="en-US" sz="2000" dirty="0"/>
              <a:t>水分補給に加えて身体を冷やす事も大切です。</a:t>
            </a:r>
            <a:endParaRPr kumimoji="1" lang="en-US" altLang="ja-JP" sz="2000" dirty="0"/>
          </a:p>
          <a:p>
            <a:r>
              <a:rPr kumimoji="1" lang="ja-JP" altLang="en-US" sz="2000" dirty="0"/>
              <a:t>扇風機やクーラーを活用し快適な環境で過ごすようにし熱中症にならないように気を付けていきましょう。</a:t>
            </a:r>
          </a:p>
        </p:txBody>
      </p:sp>
      <p:pic>
        <p:nvPicPr>
          <p:cNvPr id="80" name="図 79">
            <a:extLst>
              <a:ext uri="{FF2B5EF4-FFF2-40B4-BE49-F238E27FC236}">
                <a16:creationId xmlns:a16="http://schemas.microsoft.com/office/drawing/2014/main" id="{9A5CC635-DBEE-6C37-C627-4C3F0C36CFF5}"/>
              </a:ext>
            </a:extLst>
          </p:cNvPr>
          <p:cNvPicPr>
            <a:picLocks noChangeAspect="1"/>
          </p:cNvPicPr>
          <p:nvPr/>
        </p:nvPicPr>
        <p:blipFill>
          <a:blip r:embed="rId12">
            <a:extLst>
              <a:ext uri="{28A0092B-C50C-407E-A947-70E740481C1C}">
                <a14:useLocalDpi xmlns:a14="http://schemas.microsoft.com/office/drawing/2010/main" val="0"/>
              </a:ext>
            </a:extLst>
          </a:blip>
          <a:srcRect l="2262" t="2533" r="2458" b="5290"/>
          <a:stretch>
            <a:fillRect/>
          </a:stretch>
        </p:blipFill>
        <p:spPr>
          <a:xfrm>
            <a:off x="5195833" y="6200210"/>
            <a:ext cx="1039047" cy="752805"/>
          </a:xfrm>
          <a:prstGeom prst="rect">
            <a:avLst/>
          </a:prstGeom>
        </p:spPr>
      </p:pic>
      <p:pic>
        <p:nvPicPr>
          <p:cNvPr id="84" name="図 83">
            <a:extLst>
              <a:ext uri="{FF2B5EF4-FFF2-40B4-BE49-F238E27FC236}">
                <a16:creationId xmlns:a16="http://schemas.microsoft.com/office/drawing/2014/main" id="{D42B9C9F-3B27-B053-F5CD-E970C7B06E57}"/>
              </a:ext>
            </a:extLst>
          </p:cNvPr>
          <p:cNvPicPr>
            <a:picLocks noChangeAspect="1"/>
          </p:cNvPicPr>
          <p:nvPr/>
        </p:nvPicPr>
        <p:blipFill>
          <a:blip r:embed="rId13">
            <a:extLst>
              <a:ext uri="{28A0092B-C50C-407E-A947-70E740481C1C}">
                <a14:useLocalDpi xmlns:a14="http://schemas.microsoft.com/office/drawing/2010/main" val="0"/>
              </a:ext>
            </a:extLst>
          </a:blip>
          <a:srcRect l="24917" r="29858"/>
          <a:stretch>
            <a:fillRect/>
          </a:stretch>
        </p:blipFill>
        <p:spPr>
          <a:xfrm>
            <a:off x="115413" y="11433705"/>
            <a:ext cx="742423" cy="1232121"/>
          </a:xfrm>
          <a:prstGeom prst="rect">
            <a:avLst/>
          </a:prstGeom>
        </p:spPr>
      </p:pic>
      <p:sp>
        <p:nvSpPr>
          <p:cNvPr id="86" name="吹き出し: 角を丸めた四角形 85">
            <a:extLst>
              <a:ext uri="{FF2B5EF4-FFF2-40B4-BE49-F238E27FC236}">
                <a16:creationId xmlns:a16="http://schemas.microsoft.com/office/drawing/2014/main" id="{CF2AAC9A-65B2-1038-0628-DD7D08E14D0D}"/>
              </a:ext>
            </a:extLst>
          </p:cNvPr>
          <p:cNvSpPr/>
          <p:nvPr/>
        </p:nvSpPr>
        <p:spPr>
          <a:xfrm>
            <a:off x="1117149" y="11736936"/>
            <a:ext cx="4815291" cy="747568"/>
          </a:xfrm>
          <a:prstGeom prst="wedgeRoundRectCallout">
            <a:avLst>
              <a:gd name="adj1" fmla="val -54423"/>
              <a:gd name="adj2" fmla="val -8543"/>
              <a:gd name="adj3" fmla="val 16667"/>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42"/>
          </a:p>
        </p:txBody>
      </p:sp>
      <p:sp>
        <p:nvSpPr>
          <p:cNvPr id="87" name="楕円 86">
            <a:extLst>
              <a:ext uri="{FF2B5EF4-FFF2-40B4-BE49-F238E27FC236}">
                <a16:creationId xmlns:a16="http://schemas.microsoft.com/office/drawing/2014/main" id="{B93E71DB-57DB-0A33-60DD-A1DE415A4555}"/>
              </a:ext>
            </a:extLst>
          </p:cNvPr>
          <p:cNvSpPr/>
          <p:nvPr/>
        </p:nvSpPr>
        <p:spPr>
          <a:xfrm>
            <a:off x="81888" y="9076000"/>
            <a:ext cx="3327388" cy="539000"/>
          </a:xfrm>
          <a:prstGeom prst="ellips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142"/>
          </a:p>
        </p:txBody>
      </p:sp>
      <p:sp>
        <p:nvSpPr>
          <p:cNvPr id="88" name="テキスト ボックス 87">
            <a:extLst>
              <a:ext uri="{FF2B5EF4-FFF2-40B4-BE49-F238E27FC236}">
                <a16:creationId xmlns:a16="http://schemas.microsoft.com/office/drawing/2014/main" id="{32572B5A-9BBA-BA3D-371F-10773DB2ECED}"/>
              </a:ext>
            </a:extLst>
          </p:cNvPr>
          <p:cNvSpPr txBox="1"/>
          <p:nvPr/>
        </p:nvSpPr>
        <p:spPr>
          <a:xfrm>
            <a:off x="376616" y="9161029"/>
            <a:ext cx="2930882" cy="400110"/>
          </a:xfrm>
          <a:prstGeom prst="rect">
            <a:avLst/>
          </a:prstGeom>
          <a:noFill/>
        </p:spPr>
        <p:txBody>
          <a:bodyPr wrap="square" rtlCol="0">
            <a:spAutoFit/>
          </a:bodyPr>
          <a:lstStyle/>
          <a:p>
            <a:r>
              <a:rPr kumimoji="1" lang="ja-JP" altLang="en-US" sz="2000" b="1" dirty="0"/>
              <a:t>症状がでたときには？</a:t>
            </a:r>
          </a:p>
        </p:txBody>
      </p:sp>
      <p:sp>
        <p:nvSpPr>
          <p:cNvPr id="96" name="矢印: 右 95">
            <a:extLst>
              <a:ext uri="{FF2B5EF4-FFF2-40B4-BE49-F238E27FC236}">
                <a16:creationId xmlns:a16="http://schemas.microsoft.com/office/drawing/2014/main" id="{D0A9C926-A858-026F-B72C-602B000A1457}"/>
              </a:ext>
            </a:extLst>
          </p:cNvPr>
          <p:cNvSpPr/>
          <p:nvPr/>
        </p:nvSpPr>
        <p:spPr>
          <a:xfrm>
            <a:off x="7474082" y="4433199"/>
            <a:ext cx="706439" cy="35433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1142"/>
          </a:p>
        </p:txBody>
      </p:sp>
      <p:pic>
        <p:nvPicPr>
          <p:cNvPr id="47" name="図 46">
            <a:extLst>
              <a:ext uri="{FF2B5EF4-FFF2-40B4-BE49-F238E27FC236}">
                <a16:creationId xmlns:a16="http://schemas.microsoft.com/office/drawing/2014/main" id="{2FE61C33-80F2-80F4-12FB-196CF19D7FEE}"/>
              </a:ext>
            </a:extLst>
          </p:cNvPr>
          <p:cNvPicPr>
            <a:picLocks noChangeAspect="1"/>
          </p:cNvPicPr>
          <p:nvPr/>
        </p:nvPicPr>
        <p:blipFill>
          <a:blip r:embed="rId14">
            <a:extLst>
              <a:ext uri="{28A0092B-C50C-407E-A947-70E740481C1C}">
                <a14:useLocalDpi xmlns:a14="http://schemas.microsoft.com/office/drawing/2010/main" val="0"/>
              </a:ext>
            </a:extLst>
          </a:blip>
          <a:srcRect l="15442" r="31953"/>
          <a:stretch>
            <a:fillRect/>
          </a:stretch>
        </p:blipFill>
        <p:spPr>
          <a:xfrm rot="5400000">
            <a:off x="6880850" y="10089924"/>
            <a:ext cx="1812237" cy="2583749"/>
          </a:xfrm>
          <a:prstGeom prst="rect">
            <a:avLst/>
          </a:prstGeom>
          <a:ln>
            <a:noFill/>
          </a:ln>
          <a:effectLst>
            <a:softEdge rad="112500"/>
          </a:effectLst>
        </p:spPr>
      </p:pic>
      <p:pic>
        <p:nvPicPr>
          <p:cNvPr id="31" name="図 30">
            <a:extLst>
              <a:ext uri="{FF2B5EF4-FFF2-40B4-BE49-F238E27FC236}">
                <a16:creationId xmlns:a16="http://schemas.microsoft.com/office/drawing/2014/main" id="{AE76A582-5029-D06A-F927-96D2483B7C4F}"/>
              </a:ext>
            </a:extLst>
          </p:cNvPr>
          <p:cNvPicPr>
            <a:picLocks noChangeAspect="1"/>
          </p:cNvPicPr>
          <p:nvPr/>
        </p:nvPicPr>
        <p:blipFill>
          <a:blip r:embed="rId15">
            <a:extLst>
              <a:ext uri="{28A0092B-C50C-407E-A947-70E740481C1C}">
                <a14:useLocalDpi xmlns:a14="http://schemas.microsoft.com/office/drawing/2010/main" val="0"/>
              </a:ext>
            </a:extLst>
          </a:blip>
          <a:srcRect t="3109" b="19851"/>
          <a:stretch>
            <a:fillRect/>
          </a:stretch>
        </p:blipFill>
        <p:spPr>
          <a:xfrm>
            <a:off x="9548788" y="10491083"/>
            <a:ext cx="2197086" cy="2003547"/>
          </a:xfrm>
          <a:prstGeom prst="rect">
            <a:avLst/>
          </a:prstGeom>
          <a:ln>
            <a:noFill/>
          </a:ln>
          <a:effectLst>
            <a:softEdge rad="112500"/>
          </a:effectLst>
        </p:spPr>
      </p:pic>
      <p:sp>
        <p:nvSpPr>
          <p:cNvPr id="17" name="テキスト ボックス 16">
            <a:extLst>
              <a:ext uri="{FF2B5EF4-FFF2-40B4-BE49-F238E27FC236}">
                <a16:creationId xmlns:a16="http://schemas.microsoft.com/office/drawing/2014/main" id="{C676028F-7600-6B22-A558-58DF577B77BD}"/>
              </a:ext>
            </a:extLst>
          </p:cNvPr>
          <p:cNvSpPr txBox="1"/>
          <p:nvPr/>
        </p:nvSpPr>
        <p:spPr>
          <a:xfrm rot="20998581">
            <a:off x="7339560" y="9387907"/>
            <a:ext cx="1378576" cy="861774"/>
          </a:xfrm>
          <a:prstGeom prst="rect">
            <a:avLst/>
          </a:prstGeom>
          <a:noFill/>
        </p:spPr>
        <p:txBody>
          <a:bodyPr wrap="square" rtlCol="0">
            <a:spAutoFit/>
          </a:bodyPr>
          <a:lstStyle/>
          <a:p>
            <a:r>
              <a:rPr kumimoji="1" lang="ja-JP" altLang="en-US" sz="5000" b="1" dirty="0">
                <a:solidFill>
                  <a:srgbClr val="FF99FF"/>
                </a:solidFill>
              </a:rPr>
              <a:t>ス</a:t>
            </a:r>
          </a:p>
        </p:txBody>
      </p:sp>
      <p:sp>
        <p:nvSpPr>
          <p:cNvPr id="41" name="テキスト ボックス 40">
            <a:extLst>
              <a:ext uri="{FF2B5EF4-FFF2-40B4-BE49-F238E27FC236}">
                <a16:creationId xmlns:a16="http://schemas.microsoft.com/office/drawing/2014/main" id="{D1869B27-AE6F-E305-67CF-B7884C533CA6}"/>
              </a:ext>
            </a:extLst>
          </p:cNvPr>
          <p:cNvSpPr txBox="1"/>
          <p:nvPr/>
        </p:nvSpPr>
        <p:spPr>
          <a:xfrm rot="21413527">
            <a:off x="8037085" y="9443059"/>
            <a:ext cx="1053854" cy="861774"/>
          </a:xfrm>
          <a:prstGeom prst="rect">
            <a:avLst/>
          </a:prstGeom>
          <a:noFill/>
        </p:spPr>
        <p:txBody>
          <a:bodyPr wrap="square" rtlCol="0">
            <a:spAutoFit/>
          </a:bodyPr>
          <a:lstStyle/>
          <a:p>
            <a:r>
              <a:rPr kumimoji="1" lang="ja-JP" altLang="en-US" sz="5000" b="1" dirty="0">
                <a:solidFill>
                  <a:srgbClr val="D60093"/>
                </a:solidFill>
              </a:rPr>
              <a:t>タ</a:t>
            </a:r>
          </a:p>
        </p:txBody>
      </p:sp>
      <p:sp>
        <p:nvSpPr>
          <p:cNvPr id="44" name="テキスト ボックス 43">
            <a:extLst>
              <a:ext uri="{FF2B5EF4-FFF2-40B4-BE49-F238E27FC236}">
                <a16:creationId xmlns:a16="http://schemas.microsoft.com/office/drawing/2014/main" id="{0462B8E0-60C9-7472-D70A-8644F9683F46}"/>
              </a:ext>
            </a:extLst>
          </p:cNvPr>
          <p:cNvSpPr txBox="1"/>
          <p:nvPr/>
        </p:nvSpPr>
        <p:spPr>
          <a:xfrm>
            <a:off x="8590695" y="9472283"/>
            <a:ext cx="841784" cy="861774"/>
          </a:xfrm>
          <a:prstGeom prst="rect">
            <a:avLst/>
          </a:prstGeom>
          <a:noFill/>
        </p:spPr>
        <p:txBody>
          <a:bodyPr wrap="square" rtlCol="0">
            <a:spAutoFit/>
          </a:bodyPr>
          <a:lstStyle/>
          <a:p>
            <a:r>
              <a:rPr kumimoji="1" lang="ja-JP" altLang="en-US" sz="5000" b="1" dirty="0">
                <a:solidFill>
                  <a:srgbClr val="FF99FF"/>
                </a:solidFill>
              </a:rPr>
              <a:t>ッ</a:t>
            </a:r>
          </a:p>
        </p:txBody>
      </p:sp>
      <p:sp>
        <p:nvSpPr>
          <p:cNvPr id="46" name="テキスト ボックス 45">
            <a:extLst>
              <a:ext uri="{FF2B5EF4-FFF2-40B4-BE49-F238E27FC236}">
                <a16:creationId xmlns:a16="http://schemas.microsoft.com/office/drawing/2014/main" id="{975900B9-5C13-1270-FD2B-DB5E3B487182}"/>
              </a:ext>
            </a:extLst>
          </p:cNvPr>
          <p:cNvSpPr txBox="1"/>
          <p:nvPr/>
        </p:nvSpPr>
        <p:spPr>
          <a:xfrm>
            <a:off x="9188977" y="9445897"/>
            <a:ext cx="719622" cy="861774"/>
          </a:xfrm>
          <a:prstGeom prst="rect">
            <a:avLst/>
          </a:prstGeom>
          <a:noFill/>
        </p:spPr>
        <p:txBody>
          <a:bodyPr wrap="square" rtlCol="0">
            <a:spAutoFit/>
          </a:bodyPr>
          <a:lstStyle/>
          <a:p>
            <a:r>
              <a:rPr kumimoji="1" lang="ja-JP" altLang="en-US" sz="5000" b="1" dirty="0">
                <a:solidFill>
                  <a:srgbClr val="D60093"/>
                </a:solidFill>
              </a:rPr>
              <a:t>フ</a:t>
            </a:r>
          </a:p>
        </p:txBody>
      </p:sp>
      <p:sp>
        <p:nvSpPr>
          <p:cNvPr id="48" name="テキスト ボックス 47">
            <a:extLst>
              <a:ext uri="{FF2B5EF4-FFF2-40B4-BE49-F238E27FC236}">
                <a16:creationId xmlns:a16="http://schemas.microsoft.com/office/drawing/2014/main" id="{49E36E40-F3CF-9205-23A0-62D60D022B2F}"/>
              </a:ext>
            </a:extLst>
          </p:cNvPr>
          <p:cNvSpPr txBox="1"/>
          <p:nvPr/>
        </p:nvSpPr>
        <p:spPr>
          <a:xfrm rot="21230343">
            <a:off x="9887211" y="9474807"/>
            <a:ext cx="841784" cy="861774"/>
          </a:xfrm>
          <a:prstGeom prst="rect">
            <a:avLst/>
          </a:prstGeom>
          <a:noFill/>
        </p:spPr>
        <p:txBody>
          <a:bodyPr wrap="square" rtlCol="0">
            <a:spAutoFit/>
          </a:bodyPr>
          <a:lstStyle/>
          <a:p>
            <a:r>
              <a:rPr kumimoji="1" lang="ja-JP" altLang="en-US" sz="5000" b="1" dirty="0">
                <a:solidFill>
                  <a:srgbClr val="FF99FF"/>
                </a:solidFill>
              </a:rPr>
              <a:t>紹</a:t>
            </a:r>
          </a:p>
        </p:txBody>
      </p:sp>
      <p:sp>
        <p:nvSpPr>
          <p:cNvPr id="50" name="テキスト ボックス 49">
            <a:extLst>
              <a:ext uri="{FF2B5EF4-FFF2-40B4-BE49-F238E27FC236}">
                <a16:creationId xmlns:a16="http://schemas.microsoft.com/office/drawing/2014/main" id="{52195359-CC78-63C2-B754-2A7F12D608B2}"/>
              </a:ext>
            </a:extLst>
          </p:cNvPr>
          <p:cNvSpPr txBox="1"/>
          <p:nvPr/>
        </p:nvSpPr>
        <p:spPr>
          <a:xfrm rot="352827">
            <a:off x="10639149" y="9440368"/>
            <a:ext cx="699125" cy="861774"/>
          </a:xfrm>
          <a:prstGeom prst="rect">
            <a:avLst/>
          </a:prstGeom>
          <a:noFill/>
        </p:spPr>
        <p:txBody>
          <a:bodyPr wrap="square" rtlCol="0">
            <a:spAutoFit/>
          </a:bodyPr>
          <a:lstStyle/>
          <a:p>
            <a:r>
              <a:rPr kumimoji="1" lang="ja-JP" altLang="en-US" sz="5000" b="1" dirty="0">
                <a:solidFill>
                  <a:srgbClr val="D60093"/>
                </a:solidFill>
              </a:rPr>
              <a:t>介</a:t>
            </a:r>
          </a:p>
        </p:txBody>
      </p:sp>
      <p:sp>
        <p:nvSpPr>
          <p:cNvPr id="51" name="円弧 50">
            <a:extLst>
              <a:ext uri="{FF2B5EF4-FFF2-40B4-BE49-F238E27FC236}">
                <a16:creationId xmlns:a16="http://schemas.microsoft.com/office/drawing/2014/main" id="{259EF5FC-7881-0A4A-56E6-BBC83A989F97}"/>
              </a:ext>
            </a:extLst>
          </p:cNvPr>
          <p:cNvSpPr/>
          <p:nvPr/>
        </p:nvSpPr>
        <p:spPr>
          <a:xfrm>
            <a:off x="6385546" y="9447554"/>
            <a:ext cx="6328313" cy="1001516"/>
          </a:xfrm>
          <a:prstGeom prst="arc">
            <a:avLst>
              <a:gd name="adj1" fmla="val 76818"/>
              <a:gd name="adj2" fmla="val 10749681"/>
            </a:avLst>
          </a:prstGeom>
          <a:ln w="19050">
            <a:solidFill>
              <a:srgbClr val="F6A2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59" name="図 58">
            <a:extLst>
              <a:ext uri="{FF2B5EF4-FFF2-40B4-BE49-F238E27FC236}">
                <a16:creationId xmlns:a16="http://schemas.microsoft.com/office/drawing/2014/main" id="{98FCAD38-E991-9DB1-F0D1-046003C21390}"/>
              </a:ext>
            </a:extLst>
          </p:cNvPr>
          <p:cNvPicPr>
            <a:picLocks noChangeAspect="1"/>
          </p:cNvPicPr>
          <p:nvPr/>
        </p:nvPicPr>
        <p:blipFill>
          <a:blip r:embed="rId16">
            <a:extLst>
              <a:ext uri="{28A0092B-C50C-407E-A947-70E740481C1C}">
                <a14:useLocalDpi xmlns:a14="http://schemas.microsoft.com/office/drawing/2010/main" val="0"/>
              </a:ext>
            </a:extLst>
          </a:blip>
          <a:srcRect l="28358" t="22868" r="28880" b="32203"/>
          <a:stretch>
            <a:fillRect/>
          </a:stretch>
        </p:blipFill>
        <p:spPr>
          <a:xfrm>
            <a:off x="7591548" y="10160859"/>
            <a:ext cx="358910" cy="377098"/>
          </a:xfrm>
          <a:prstGeom prst="rect">
            <a:avLst/>
          </a:prstGeom>
        </p:spPr>
      </p:pic>
      <p:pic>
        <p:nvPicPr>
          <p:cNvPr id="62" name="図 61">
            <a:extLst>
              <a:ext uri="{FF2B5EF4-FFF2-40B4-BE49-F238E27FC236}">
                <a16:creationId xmlns:a16="http://schemas.microsoft.com/office/drawing/2014/main" id="{AEFCC71F-5E32-0BBC-5C95-20BD2B68FB32}"/>
              </a:ext>
            </a:extLst>
          </p:cNvPr>
          <p:cNvPicPr>
            <a:picLocks noChangeAspect="1"/>
          </p:cNvPicPr>
          <p:nvPr/>
        </p:nvPicPr>
        <p:blipFill>
          <a:blip r:embed="rId16">
            <a:extLst>
              <a:ext uri="{28A0092B-C50C-407E-A947-70E740481C1C}">
                <a14:useLocalDpi xmlns:a14="http://schemas.microsoft.com/office/drawing/2010/main" val="0"/>
              </a:ext>
            </a:extLst>
          </a:blip>
          <a:srcRect l="28358" t="22868" r="28880" b="32203"/>
          <a:stretch>
            <a:fillRect/>
          </a:stretch>
        </p:blipFill>
        <p:spPr>
          <a:xfrm>
            <a:off x="10498288" y="10132565"/>
            <a:ext cx="358910" cy="377098"/>
          </a:xfrm>
          <a:prstGeom prst="rect">
            <a:avLst/>
          </a:prstGeom>
        </p:spPr>
      </p:pic>
      <p:sp>
        <p:nvSpPr>
          <p:cNvPr id="67" name="円弧 66">
            <a:extLst>
              <a:ext uri="{FF2B5EF4-FFF2-40B4-BE49-F238E27FC236}">
                <a16:creationId xmlns:a16="http://schemas.microsoft.com/office/drawing/2014/main" id="{3C4D1B96-427F-0026-FA99-D3681B55FB0F}"/>
              </a:ext>
            </a:extLst>
          </p:cNvPr>
          <p:cNvSpPr/>
          <p:nvPr/>
        </p:nvSpPr>
        <p:spPr>
          <a:xfrm>
            <a:off x="6378022" y="11718104"/>
            <a:ext cx="6328313" cy="1001516"/>
          </a:xfrm>
          <a:prstGeom prst="arc">
            <a:avLst>
              <a:gd name="adj1" fmla="val 76818"/>
              <a:gd name="adj2" fmla="val 10808423"/>
            </a:avLst>
          </a:prstGeom>
          <a:ln w="19050">
            <a:solidFill>
              <a:srgbClr val="F6A2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76" name="図 75">
            <a:extLst>
              <a:ext uri="{FF2B5EF4-FFF2-40B4-BE49-F238E27FC236}">
                <a16:creationId xmlns:a16="http://schemas.microsoft.com/office/drawing/2014/main" id="{D428DA4F-E701-EAE3-7E5B-FD9C49602D33}"/>
              </a:ext>
            </a:extLst>
          </p:cNvPr>
          <p:cNvPicPr>
            <a:picLocks noChangeAspect="1"/>
          </p:cNvPicPr>
          <p:nvPr/>
        </p:nvPicPr>
        <p:blipFill>
          <a:blip r:embed="rId16">
            <a:extLst>
              <a:ext uri="{28A0092B-C50C-407E-A947-70E740481C1C}">
                <a14:useLocalDpi xmlns:a14="http://schemas.microsoft.com/office/drawing/2010/main" val="0"/>
              </a:ext>
            </a:extLst>
          </a:blip>
          <a:srcRect l="28358" t="22868" r="28880" b="32203"/>
          <a:stretch>
            <a:fillRect/>
          </a:stretch>
        </p:blipFill>
        <p:spPr>
          <a:xfrm>
            <a:off x="7722396" y="12313744"/>
            <a:ext cx="358910" cy="377098"/>
          </a:xfrm>
          <a:prstGeom prst="rect">
            <a:avLst/>
          </a:prstGeom>
        </p:spPr>
      </p:pic>
      <p:pic>
        <p:nvPicPr>
          <p:cNvPr id="78" name="図 77">
            <a:extLst>
              <a:ext uri="{FF2B5EF4-FFF2-40B4-BE49-F238E27FC236}">
                <a16:creationId xmlns:a16="http://schemas.microsoft.com/office/drawing/2014/main" id="{D9D24E87-6879-B4F0-251D-9B2442D71147}"/>
              </a:ext>
            </a:extLst>
          </p:cNvPr>
          <p:cNvPicPr>
            <a:picLocks noChangeAspect="1"/>
          </p:cNvPicPr>
          <p:nvPr/>
        </p:nvPicPr>
        <p:blipFill>
          <a:blip r:embed="rId16">
            <a:extLst>
              <a:ext uri="{28A0092B-C50C-407E-A947-70E740481C1C}">
                <a14:useLocalDpi xmlns:a14="http://schemas.microsoft.com/office/drawing/2010/main" val="0"/>
              </a:ext>
            </a:extLst>
          </a:blip>
          <a:srcRect l="28358" t="22868" r="28880" b="32203"/>
          <a:stretch>
            <a:fillRect/>
          </a:stretch>
        </p:blipFill>
        <p:spPr>
          <a:xfrm rot="21114098">
            <a:off x="11267864" y="12487015"/>
            <a:ext cx="380423" cy="382056"/>
          </a:xfrm>
          <a:prstGeom prst="rect">
            <a:avLst/>
          </a:prstGeom>
        </p:spPr>
      </p:pic>
      <p:sp>
        <p:nvSpPr>
          <p:cNvPr id="81" name="テキスト ボックス 80">
            <a:extLst>
              <a:ext uri="{FF2B5EF4-FFF2-40B4-BE49-F238E27FC236}">
                <a16:creationId xmlns:a16="http://schemas.microsoft.com/office/drawing/2014/main" id="{36E629E3-E9ED-71BA-2C07-D6FCB2DD7AFA}"/>
              </a:ext>
            </a:extLst>
          </p:cNvPr>
          <p:cNvSpPr txBox="1"/>
          <p:nvPr/>
        </p:nvSpPr>
        <p:spPr>
          <a:xfrm>
            <a:off x="7999613" y="10332767"/>
            <a:ext cx="792532" cy="400110"/>
          </a:xfrm>
          <a:prstGeom prst="rect">
            <a:avLst/>
          </a:prstGeom>
          <a:noFill/>
        </p:spPr>
        <p:txBody>
          <a:bodyPr wrap="square" rtlCol="0">
            <a:spAutoFit/>
          </a:bodyPr>
          <a:lstStyle/>
          <a:p>
            <a:r>
              <a:rPr kumimoji="1" lang="en-US" altLang="ja-JP" sz="2000" dirty="0">
                <a:solidFill>
                  <a:srgbClr val="D60093"/>
                </a:solidFill>
              </a:rPr>
              <a:t>new</a:t>
            </a:r>
            <a:endParaRPr kumimoji="1" lang="ja-JP" altLang="en-US" sz="2000" dirty="0">
              <a:solidFill>
                <a:srgbClr val="D60093"/>
              </a:solidFill>
            </a:endParaRPr>
          </a:p>
        </p:txBody>
      </p:sp>
      <p:sp>
        <p:nvSpPr>
          <p:cNvPr id="82" name="テキスト ボックス 81">
            <a:extLst>
              <a:ext uri="{FF2B5EF4-FFF2-40B4-BE49-F238E27FC236}">
                <a16:creationId xmlns:a16="http://schemas.microsoft.com/office/drawing/2014/main" id="{19944CBD-B6FB-78B6-58BD-38D61222C1AA}"/>
              </a:ext>
            </a:extLst>
          </p:cNvPr>
          <p:cNvSpPr txBox="1"/>
          <p:nvPr/>
        </p:nvSpPr>
        <p:spPr>
          <a:xfrm>
            <a:off x="10049698" y="10985545"/>
            <a:ext cx="792532" cy="400110"/>
          </a:xfrm>
          <a:prstGeom prst="rect">
            <a:avLst/>
          </a:prstGeom>
          <a:noFill/>
        </p:spPr>
        <p:txBody>
          <a:bodyPr wrap="square" rtlCol="0">
            <a:spAutoFit/>
          </a:bodyPr>
          <a:lstStyle/>
          <a:p>
            <a:r>
              <a:rPr kumimoji="1" lang="en-US" altLang="ja-JP" sz="2000" dirty="0">
                <a:solidFill>
                  <a:srgbClr val="D60093"/>
                </a:solidFill>
              </a:rPr>
              <a:t>new</a:t>
            </a:r>
            <a:endParaRPr kumimoji="1" lang="ja-JP" altLang="en-US" sz="2000" dirty="0">
              <a:solidFill>
                <a:srgbClr val="D60093"/>
              </a:solidFill>
            </a:endParaRPr>
          </a:p>
        </p:txBody>
      </p:sp>
      <p:pic>
        <p:nvPicPr>
          <p:cNvPr id="58" name="図 57">
            <a:extLst>
              <a:ext uri="{FF2B5EF4-FFF2-40B4-BE49-F238E27FC236}">
                <a16:creationId xmlns:a16="http://schemas.microsoft.com/office/drawing/2014/main" id="{4343E3F8-97D5-6180-A1F3-7AF5DE319EC8}"/>
              </a:ext>
            </a:extLst>
          </p:cNvPr>
          <p:cNvPicPr>
            <a:picLocks noChangeAspect="1"/>
          </p:cNvPicPr>
          <p:nvPr/>
        </p:nvPicPr>
        <p:blipFill>
          <a:blip r:embed="rId17">
            <a:extLst>
              <a:ext uri="{28A0092B-C50C-407E-A947-70E740481C1C}">
                <a14:useLocalDpi xmlns:a14="http://schemas.microsoft.com/office/drawing/2010/main" val="0"/>
              </a:ext>
            </a:extLst>
          </a:blip>
          <a:srcRect l="6010" t="15816" r="2128" b="5558"/>
          <a:stretch>
            <a:fillRect/>
          </a:stretch>
        </p:blipFill>
        <p:spPr>
          <a:xfrm>
            <a:off x="6594697" y="12665826"/>
            <a:ext cx="2584603" cy="1639151"/>
          </a:xfrm>
          <a:prstGeom prst="rect">
            <a:avLst/>
          </a:prstGeom>
          <a:ln>
            <a:noFill/>
          </a:ln>
          <a:effectLst>
            <a:softEdge rad="112500"/>
          </a:effectLst>
        </p:spPr>
      </p:pic>
      <p:pic>
        <p:nvPicPr>
          <p:cNvPr id="85" name="図 84">
            <a:extLst>
              <a:ext uri="{FF2B5EF4-FFF2-40B4-BE49-F238E27FC236}">
                <a16:creationId xmlns:a16="http://schemas.microsoft.com/office/drawing/2014/main" id="{EDFB3F98-F3D0-05E9-4C9C-723D1053416B}"/>
              </a:ext>
            </a:extLst>
          </p:cNvPr>
          <p:cNvPicPr>
            <a:picLocks noChangeAspect="1"/>
          </p:cNvPicPr>
          <p:nvPr/>
        </p:nvPicPr>
        <p:blipFill>
          <a:blip r:embed="rId18">
            <a:extLst>
              <a:ext uri="{28A0092B-C50C-407E-A947-70E740481C1C}">
                <a14:useLocalDpi xmlns:a14="http://schemas.microsoft.com/office/drawing/2010/main" val="0"/>
              </a:ext>
            </a:extLst>
          </a:blip>
          <a:srcRect l="8741" t="10591" r="4363" b="8327"/>
          <a:stretch>
            <a:fillRect/>
          </a:stretch>
        </p:blipFill>
        <p:spPr>
          <a:xfrm rot="5400000">
            <a:off x="7633768" y="6575159"/>
            <a:ext cx="2095737" cy="1466628"/>
          </a:xfrm>
          <a:prstGeom prst="rect">
            <a:avLst/>
          </a:prstGeom>
        </p:spPr>
      </p:pic>
      <p:sp>
        <p:nvSpPr>
          <p:cNvPr id="97" name="矢印: 右 96">
            <a:extLst>
              <a:ext uri="{FF2B5EF4-FFF2-40B4-BE49-F238E27FC236}">
                <a16:creationId xmlns:a16="http://schemas.microsoft.com/office/drawing/2014/main" id="{41ACC79A-7FEF-76D8-7A9E-1B9202E69191}"/>
              </a:ext>
            </a:extLst>
          </p:cNvPr>
          <p:cNvSpPr/>
          <p:nvPr/>
        </p:nvSpPr>
        <p:spPr>
          <a:xfrm>
            <a:off x="7660104" y="7625122"/>
            <a:ext cx="695655" cy="354339"/>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sz="1142"/>
          </a:p>
        </p:txBody>
      </p:sp>
      <p:sp>
        <p:nvSpPr>
          <p:cNvPr id="92" name="テキスト ボックス 91">
            <a:extLst>
              <a:ext uri="{FF2B5EF4-FFF2-40B4-BE49-F238E27FC236}">
                <a16:creationId xmlns:a16="http://schemas.microsoft.com/office/drawing/2014/main" id="{CFAA2762-95B4-0F3C-C4F0-7D1AA9E58D95}"/>
              </a:ext>
            </a:extLst>
          </p:cNvPr>
          <p:cNvSpPr txBox="1"/>
          <p:nvPr/>
        </p:nvSpPr>
        <p:spPr>
          <a:xfrm>
            <a:off x="6351498" y="14181689"/>
            <a:ext cx="6644421" cy="338554"/>
          </a:xfrm>
          <a:prstGeom prst="rect">
            <a:avLst/>
          </a:prstGeom>
          <a:noFill/>
        </p:spPr>
        <p:txBody>
          <a:bodyPr wrap="square" rtlCol="0">
            <a:spAutoFit/>
          </a:bodyPr>
          <a:lstStyle/>
          <a:p>
            <a:r>
              <a:rPr kumimoji="1" lang="ja-JP" altLang="en-US" sz="1600" b="1" dirty="0"/>
              <a:t>今後もスタッフ一同、皆様の身体のサポートをさせていただきます！</a:t>
            </a:r>
            <a:endParaRPr kumimoji="1" lang="en-US" altLang="ja-JP" sz="1600" b="1" dirty="0"/>
          </a:p>
        </p:txBody>
      </p:sp>
      <p:pic>
        <p:nvPicPr>
          <p:cNvPr id="91" name="図 90">
            <a:extLst>
              <a:ext uri="{FF2B5EF4-FFF2-40B4-BE49-F238E27FC236}">
                <a16:creationId xmlns:a16="http://schemas.microsoft.com/office/drawing/2014/main" id="{AB8DBD3E-7302-1003-4D85-85ADCC869D99}"/>
              </a:ext>
            </a:extLst>
          </p:cNvPr>
          <p:cNvPicPr>
            <a:picLocks noChangeAspect="1"/>
          </p:cNvPicPr>
          <p:nvPr/>
        </p:nvPicPr>
        <p:blipFill>
          <a:blip r:embed="rId19">
            <a:extLst>
              <a:ext uri="{28A0092B-C50C-407E-A947-70E740481C1C}">
                <a14:useLocalDpi xmlns:a14="http://schemas.microsoft.com/office/drawing/2010/main" val="0"/>
              </a:ext>
            </a:extLst>
          </a:blip>
          <a:srcRect l="8794" t="28195" r="5700" b="9112"/>
          <a:stretch>
            <a:fillRect/>
          </a:stretch>
        </p:blipFill>
        <p:spPr>
          <a:xfrm>
            <a:off x="9940076" y="12837910"/>
            <a:ext cx="2656619" cy="1460893"/>
          </a:xfrm>
          <a:prstGeom prst="rect">
            <a:avLst/>
          </a:prstGeom>
          <a:ln>
            <a:noFill/>
          </a:ln>
          <a:effectLst>
            <a:softEdge rad="112500"/>
          </a:effectLst>
        </p:spPr>
      </p:pic>
    </p:spTree>
    <p:extLst>
      <p:ext uri="{BB962C8B-B14F-4D97-AF65-F5344CB8AC3E}">
        <p14:creationId xmlns:p14="http://schemas.microsoft.com/office/powerpoint/2010/main" val="169874678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5425</TotalTime>
  <Words>624</Words>
  <Application>Microsoft Office PowerPoint</Application>
  <PresentationFormat>ユーザー設定</PresentationFormat>
  <Paragraphs>94</Paragraphs>
  <Slides>1</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HG丸ｺﾞｼｯｸM-PRO</vt:lpstr>
      <vt:lpstr>游ゴシック</vt:lpstr>
      <vt:lpstr>Arial</vt:lpstr>
      <vt:lpstr>Bradley Hand ITC</vt:lpstr>
      <vt:lpstr>Calibri</vt:lpstr>
      <vt:lpstr>Calibri Light</vt:lpstr>
      <vt:lpstr>Office テーマ</vt:lpstr>
      <vt:lpstr>TRAINING STUDIO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C-02H</dc:creator>
  <cp:lastModifiedBy>C-02H</cp:lastModifiedBy>
  <cp:revision>280</cp:revision>
  <cp:lastPrinted>2025-07-28T23:27:17Z</cp:lastPrinted>
  <dcterms:created xsi:type="dcterms:W3CDTF">2024-12-11T06:14:59Z</dcterms:created>
  <dcterms:modified xsi:type="dcterms:W3CDTF">2025-07-28T23:27:20Z</dcterms:modified>
</cp:coreProperties>
</file>