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
  </p:notesMasterIdLst>
  <p:sldIdLst>
    <p:sldId id="257" r:id="rId2"/>
  </p:sldIdLst>
  <p:sldSz cx="8229600" cy="10972800" type="B4JIS"/>
  <p:notesSz cx="8488363" cy="12341225"/>
  <p:defaultTex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6" userDrawn="1">
          <p15:clr>
            <a:srgbClr val="A4A3A4"/>
          </p15:clr>
        </p15:guide>
        <p15:guide id="2" pos="25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C00"/>
    <a:srgbClr val="F2E4F0"/>
    <a:srgbClr val="CC00FF"/>
    <a:srgbClr val="F6A20A"/>
    <a:srgbClr val="D60093"/>
    <a:srgbClr val="FF99FF"/>
    <a:srgbClr val="FFFFCC"/>
    <a:srgbClr val="FFFFFF"/>
    <a:srgbClr val="FCFCF6"/>
    <a:srgbClr val="78AB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3818" autoAdjust="0"/>
  </p:normalViewPr>
  <p:slideViewPr>
    <p:cSldViewPr snapToGrid="0">
      <p:cViewPr>
        <p:scale>
          <a:sx n="100" d="100"/>
          <a:sy n="100" d="100"/>
        </p:scale>
        <p:origin x="2316" y="-1218"/>
      </p:cViewPr>
      <p:guideLst>
        <p:guide orient="horz" pos="3456"/>
        <p:guide pos="25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8"/>
            <a:ext cx="3677975" cy="618965"/>
          </a:xfrm>
          <a:prstGeom prst="rect">
            <a:avLst/>
          </a:prstGeom>
        </p:spPr>
        <p:txBody>
          <a:bodyPr vert="horz" lIns="91320" tIns="45661" rIns="91320" bIns="45661" rtlCol="0"/>
          <a:lstStyle>
            <a:lvl1pPr algn="l">
              <a:defRPr sz="1100"/>
            </a:lvl1pPr>
          </a:lstStyle>
          <a:p>
            <a:endParaRPr kumimoji="1" lang="ja-JP" altLang="en-US"/>
          </a:p>
        </p:txBody>
      </p:sp>
      <p:sp>
        <p:nvSpPr>
          <p:cNvPr id="3" name="日付プレースホルダー 2"/>
          <p:cNvSpPr>
            <a:spLocks noGrp="1"/>
          </p:cNvSpPr>
          <p:nvPr>
            <p:ph type="dt" idx="1"/>
          </p:nvPr>
        </p:nvSpPr>
        <p:spPr>
          <a:xfrm>
            <a:off x="4808810" y="8"/>
            <a:ext cx="3677975" cy="618965"/>
          </a:xfrm>
          <a:prstGeom prst="rect">
            <a:avLst/>
          </a:prstGeom>
        </p:spPr>
        <p:txBody>
          <a:bodyPr vert="horz" lIns="91320" tIns="45661" rIns="91320" bIns="45661" rtlCol="0"/>
          <a:lstStyle>
            <a:lvl1pPr algn="r">
              <a:defRPr sz="1100"/>
            </a:lvl1pPr>
          </a:lstStyle>
          <a:p>
            <a:fld id="{3A9276C9-8D34-4B04-BED5-8D481505C602}" type="datetimeFigureOut">
              <a:rPr kumimoji="1" lang="ja-JP" altLang="en-US" smtClean="0"/>
              <a:t>2025/5/23</a:t>
            </a:fld>
            <a:endParaRPr kumimoji="1" lang="ja-JP" altLang="en-US"/>
          </a:p>
        </p:txBody>
      </p:sp>
      <p:sp>
        <p:nvSpPr>
          <p:cNvPr id="4" name="スライド イメージ プレースホルダー 3"/>
          <p:cNvSpPr>
            <a:spLocks noGrp="1" noRot="1" noChangeAspect="1"/>
          </p:cNvSpPr>
          <p:nvPr>
            <p:ph type="sldImg" idx="2"/>
          </p:nvPr>
        </p:nvSpPr>
        <p:spPr>
          <a:xfrm>
            <a:off x="2682875" y="1543050"/>
            <a:ext cx="3122613" cy="4164013"/>
          </a:xfrm>
          <a:prstGeom prst="rect">
            <a:avLst/>
          </a:prstGeom>
          <a:noFill/>
          <a:ln w="12700">
            <a:solidFill>
              <a:prstClr val="black"/>
            </a:solidFill>
          </a:ln>
        </p:spPr>
        <p:txBody>
          <a:bodyPr vert="horz" lIns="91320" tIns="45661" rIns="91320" bIns="45661" rtlCol="0" anchor="ctr"/>
          <a:lstStyle/>
          <a:p>
            <a:endParaRPr lang="ja-JP" altLang="en-US"/>
          </a:p>
        </p:txBody>
      </p:sp>
      <p:sp>
        <p:nvSpPr>
          <p:cNvPr id="5" name="ノート プレースホルダー 4"/>
          <p:cNvSpPr>
            <a:spLocks noGrp="1"/>
          </p:cNvSpPr>
          <p:nvPr>
            <p:ph type="body" sz="quarter" idx="3"/>
          </p:nvPr>
        </p:nvSpPr>
        <p:spPr>
          <a:xfrm>
            <a:off x="848528" y="5938901"/>
            <a:ext cx="6791325" cy="4859676"/>
          </a:xfrm>
          <a:prstGeom prst="rect">
            <a:avLst/>
          </a:prstGeom>
        </p:spPr>
        <p:txBody>
          <a:bodyPr vert="horz" lIns="91320" tIns="45661" rIns="91320" bIns="4566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11722267"/>
            <a:ext cx="3677975" cy="618965"/>
          </a:xfrm>
          <a:prstGeom prst="rect">
            <a:avLst/>
          </a:prstGeom>
        </p:spPr>
        <p:txBody>
          <a:bodyPr vert="horz" lIns="91320" tIns="45661" rIns="91320" bIns="45661"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808810" y="11722267"/>
            <a:ext cx="3677975" cy="618965"/>
          </a:xfrm>
          <a:prstGeom prst="rect">
            <a:avLst/>
          </a:prstGeom>
        </p:spPr>
        <p:txBody>
          <a:bodyPr vert="horz" lIns="91320" tIns="45661" rIns="91320" bIns="45661" rtlCol="0" anchor="b"/>
          <a:lstStyle>
            <a:lvl1pPr algn="r">
              <a:defRPr sz="1100"/>
            </a:lvl1pPr>
          </a:lstStyle>
          <a:p>
            <a:fld id="{3782A4F6-7D1E-498F-A5B6-47DEE58CADAD}" type="slidenum">
              <a:rPr kumimoji="1" lang="ja-JP" altLang="en-US" smtClean="0"/>
              <a:t>‹#›</a:t>
            </a:fld>
            <a:endParaRPr kumimoji="1" lang="ja-JP" altLang="en-US"/>
          </a:p>
        </p:txBody>
      </p:sp>
    </p:spTree>
    <p:extLst>
      <p:ext uri="{BB962C8B-B14F-4D97-AF65-F5344CB8AC3E}">
        <p14:creationId xmlns:p14="http://schemas.microsoft.com/office/powerpoint/2010/main" val="2215586437"/>
      </p:ext>
    </p:extLst>
  </p:cSld>
  <p:clrMap bg1="lt1" tx1="dk1" bg2="lt2" tx2="dk2" accent1="accent1" accent2="accent2" accent3="accent3" accent4="accent4" accent5="accent5" accent6="accent6" hlink="hlink" folHlink="folHlink"/>
  <p:notesStyle>
    <a:lvl1pPr marL="0" algn="l" defTabSz="926278" rtl="0" eaLnBrk="1" latinLnBrk="0" hangingPunct="1">
      <a:defRPr kumimoji="1" sz="1216" kern="1200">
        <a:solidFill>
          <a:schemeClr val="tx1"/>
        </a:solidFill>
        <a:latin typeface="+mn-lt"/>
        <a:ea typeface="+mn-ea"/>
        <a:cs typeface="+mn-cs"/>
      </a:defRPr>
    </a:lvl1pPr>
    <a:lvl2pPr marL="463138" algn="l" defTabSz="926278" rtl="0" eaLnBrk="1" latinLnBrk="0" hangingPunct="1">
      <a:defRPr kumimoji="1" sz="1216" kern="1200">
        <a:solidFill>
          <a:schemeClr val="tx1"/>
        </a:solidFill>
        <a:latin typeface="+mn-lt"/>
        <a:ea typeface="+mn-ea"/>
        <a:cs typeface="+mn-cs"/>
      </a:defRPr>
    </a:lvl2pPr>
    <a:lvl3pPr marL="926278" algn="l" defTabSz="926278" rtl="0" eaLnBrk="1" latinLnBrk="0" hangingPunct="1">
      <a:defRPr kumimoji="1" sz="1216" kern="1200">
        <a:solidFill>
          <a:schemeClr val="tx1"/>
        </a:solidFill>
        <a:latin typeface="+mn-lt"/>
        <a:ea typeface="+mn-ea"/>
        <a:cs typeface="+mn-cs"/>
      </a:defRPr>
    </a:lvl3pPr>
    <a:lvl4pPr marL="1389417" algn="l" defTabSz="926278" rtl="0" eaLnBrk="1" latinLnBrk="0" hangingPunct="1">
      <a:defRPr kumimoji="1" sz="1216" kern="1200">
        <a:solidFill>
          <a:schemeClr val="tx1"/>
        </a:solidFill>
        <a:latin typeface="+mn-lt"/>
        <a:ea typeface="+mn-ea"/>
        <a:cs typeface="+mn-cs"/>
      </a:defRPr>
    </a:lvl4pPr>
    <a:lvl5pPr marL="1852558" algn="l" defTabSz="926278" rtl="0" eaLnBrk="1" latinLnBrk="0" hangingPunct="1">
      <a:defRPr kumimoji="1" sz="1216" kern="1200">
        <a:solidFill>
          <a:schemeClr val="tx1"/>
        </a:solidFill>
        <a:latin typeface="+mn-lt"/>
        <a:ea typeface="+mn-ea"/>
        <a:cs typeface="+mn-cs"/>
      </a:defRPr>
    </a:lvl5pPr>
    <a:lvl6pPr marL="2315697" algn="l" defTabSz="926278" rtl="0" eaLnBrk="1" latinLnBrk="0" hangingPunct="1">
      <a:defRPr kumimoji="1" sz="1216" kern="1200">
        <a:solidFill>
          <a:schemeClr val="tx1"/>
        </a:solidFill>
        <a:latin typeface="+mn-lt"/>
        <a:ea typeface="+mn-ea"/>
        <a:cs typeface="+mn-cs"/>
      </a:defRPr>
    </a:lvl6pPr>
    <a:lvl7pPr marL="2778835" algn="l" defTabSz="926278" rtl="0" eaLnBrk="1" latinLnBrk="0" hangingPunct="1">
      <a:defRPr kumimoji="1" sz="1216" kern="1200">
        <a:solidFill>
          <a:schemeClr val="tx1"/>
        </a:solidFill>
        <a:latin typeface="+mn-lt"/>
        <a:ea typeface="+mn-ea"/>
        <a:cs typeface="+mn-cs"/>
      </a:defRPr>
    </a:lvl7pPr>
    <a:lvl8pPr marL="3241977" algn="l" defTabSz="926278" rtl="0" eaLnBrk="1" latinLnBrk="0" hangingPunct="1">
      <a:defRPr kumimoji="1" sz="1216" kern="1200">
        <a:solidFill>
          <a:schemeClr val="tx1"/>
        </a:solidFill>
        <a:latin typeface="+mn-lt"/>
        <a:ea typeface="+mn-ea"/>
        <a:cs typeface="+mn-cs"/>
      </a:defRPr>
    </a:lvl8pPr>
    <a:lvl9pPr marL="3705113" algn="l" defTabSz="926278" rtl="0" eaLnBrk="1" latinLnBrk="0" hangingPunct="1">
      <a:defRPr kumimoji="1" sz="12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10D1-595C-CE50-3AE3-5258021C9E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0BD026-4C7E-A888-B205-90E7BC08D119}"/>
              </a:ext>
            </a:extLst>
          </p:cNvPr>
          <p:cNvSpPr>
            <a:spLocks noGrp="1" noRot="1" noChangeAspect="1"/>
          </p:cNvSpPr>
          <p:nvPr>
            <p:ph type="sldImg"/>
          </p:nvPr>
        </p:nvSpPr>
        <p:spPr>
          <a:xfrm>
            <a:off x="2682875" y="1543050"/>
            <a:ext cx="3122613" cy="4164013"/>
          </a:xfrm>
        </p:spPr>
      </p:sp>
      <p:sp>
        <p:nvSpPr>
          <p:cNvPr id="3" name="ノート プレースホルダー 2">
            <a:extLst>
              <a:ext uri="{FF2B5EF4-FFF2-40B4-BE49-F238E27FC236}">
                <a16:creationId xmlns:a16="http://schemas.microsoft.com/office/drawing/2014/main" id="{5AA60120-0279-4E72-4B02-6A505125BC9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94FA50-F621-3E51-635B-285D3DE886D0}"/>
              </a:ext>
            </a:extLst>
          </p:cNvPr>
          <p:cNvSpPr>
            <a:spLocks noGrp="1"/>
          </p:cNvSpPr>
          <p:nvPr>
            <p:ph type="sldNum" sz="quarter" idx="5"/>
          </p:nvPr>
        </p:nvSpPr>
        <p:spPr/>
        <p:txBody>
          <a:bodyPr/>
          <a:lstStyle/>
          <a:p>
            <a:fld id="{3782A4F6-7D1E-498F-A5B6-47DEE58CADAD}" type="slidenum">
              <a:rPr kumimoji="1" lang="ja-JP" altLang="en-US" smtClean="0"/>
              <a:t>1</a:t>
            </a:fld>
            <a:endParaRPr kumimoji="1" lang="ja-JP" altLang="en-US"/>
          </a:p>
        </p:txBody>
      </p:sp>
    </p:spTree>
    <p:extLst>
      <p:ext uri="{BB962C8B-B14F-4D97-AF65-F5344CB8AC3E}">
        <p14:creationId xmlns:p14="http://schemas.microsoft.com/office/powerpoint/2010/main" val="98623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795781"/>
            <a:ext cx="6995160" cy="3820160"/>
          </a:xfrm>
        </p:spPr>
        <p:txBody>
          <a:bodyPr anchor="b"/>
          <a:lstStyle>
            <a:lvl1pPr algn="ct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028700" y="5763262"/>
            <a:ext cx="6172200" cy="2649219"/>
          </a:xfrm>
        </p:spPr>
        <p:txBody>
          <a:bodyPr/>
          <a:lstStyle>
            <a:lvl1pPr marL="0" indent="0" algn="ctr">
              <a:buNone/>
              <a:defRPr sz="2160"/>
            </a:lvl1pPr>
            <a:lvl2pPr marL="411449" indent="0" algn="ctr">
              <a:buNone/>
              <a:defRPr sz="1800"/>
            </a:lvl2pPr>
            <a:lvl3pPr marL="822898" indent="0" algn="ctr">
              <a:buNone/>
              <a:defRPr sz="1620"/>
            </a:lvl3pPr>
            <a:lvl4pPr marL="1234346" indent="0" algn="ctr">
              <a:buNone/>
              <a:defRPr sz="1440"/>
            </a:lvl4pPr>
            <a:lvl5pPr marL="1645792" indent="0" algn="ctr">
              <a:buNone/>
              <a:defRPr sz="1440"/>
            </a:lvl5pPr>
            <a:lvl6pPr marL="2057241" indent="0" algn="ctr">
              <a:buNone/>
              <a:defRPr sz="1440"/>
            </a:lvl6pPr>
            <a:lvl7pPr marL="2468689" indent="0" algn="ctr">
              <a:buNone/>
              <a:defRPr sz="1440"/>
            </a:lvl7pPr>
            <a:lvl8pPr marL="2880137" indent="0" algn="ctr">
              <a:buNone/>
              <a:defRPr sz="1440"/>
            </a:lvl8pPr>
            <a:lvl9pPr marL="3291586" indent="0" algn="ctr">
              <a:buNone/>
              <a:defRPr sz="14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2376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26447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10" y="584203"/>
            <a:ext cx="1774508" cy="929894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65789" y="584203"/>
            <a:ext cx="5220653" cy="929894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9825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21926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61500" y="2735588"/>
            <a:ext cx="7098030" cy="4564379"/>
          </a:xfrm>
        </p:spPr>
        <p:txBody>
          <a:bodyPr anchor="b"/>
          <a:lstStyle>
            <a:lvl1pPr>
              <a:defRPr sz="5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61500" y="7343148"/>
            <a:ext cx="7098030" cy="2400299"/>
          </a:xfrm>
        </p:spPr>
        <p:txBody>
          <a:bodyPr/>
          <a:lstStyle>
            <a:lvl1pPr marL="0" indent="0">
              <a:buNone/>
              <a:defRPr sz="2160">
                <a:solidFill>
                  <a:schemeClr val="tx1"/>
                </a:solidFill>
              </a:defRPr>
            </a:lvl1pPr>
            <a:lvl2pPr marL="411449" indent="0">
              <a:buNone/>
              <a:defRPr sz="1800">
                <a:solidFill>
                  <a:schemeClr val="tx1">
                    <a:tint val="75000"/>
                  </a:schemeClr>
                </a:solidFill>
              </a:defRPr>
            </a:lvl2pPr>
            <a:lvl3pPr marL="822898" indent="0">
              <a:buNone/>
              <a:defRPr sz="1620">
                <a:solidFill>
                  <a:schemeClr val="tx1">
                    <a:tint val="75000"/>
                  </a:schemeClr>
                </a:solidFill>
              </a:defRPr>
            </a:lvl3pPr>
            <a:lvl4pPr marL="1234346" indent="0">
              <a:buNone/>
              <a:defRPr sz="1440">
                <a:solidFill>
                  <a:schemeClr val="tx1">
                    <a:tint val="75000"/>
                  </a:schemeClr>
                </a:solidFill>
              </a:defRPr>
            </a:lvl4pPr>
            <a:lvl5pPr marL="1645792" indent="0">
              <a:buNone/>
              <a:defRPr sz="1440">
                <a:solidFill>
                  <a:schemeClr val="tx1">
                    <a:tint val="75000"/>
                  </a:schemeClr>
                </a:solidFill>
              </a:defRPr>
            </a:lvl5pPr>
            <a:lvl6pPr marL="2057241" indent="0">
              <a:buNone/>
              <a:defRPr sz="1440">
                <a:solidFill>
                  <a:schemeClr val="tx1">
                    <a:tint val="75000"/>
                  </a:schemeClr>
                </a:solidFill>
              </a:defRPr>
            </a:lvl6pPr>
            <a:lvl7pPr marL="2468689" indent="0">
              <a:buNone/>
              <a:defRPr sz="1440">
                <a:solidFill>
                  <a:schemeClr val="tx1">
                    <a:tint val="75000"/>
                  </a:schemeClr>
                </a:solidFill>
              </a:defRPr>
            </a:lvl7pPr>
            <a:lvl8pPr marL="2880137" indent="0">
              <a:buNone/>
              <a:defRPr sz="1440">
                <a:solidFill>
                  <a:schemeClr val="tx1">
                    <a:tint val="75000"/>
                  </a:schemeClr>
                </a:solidFill>
              </a:defRPr>
            </a:lvl8pPr>
            <a:lvl9pPr marL="3291586" indent="0">
              <a:buNone/>
              <a:defRPr sz="14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19103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65786" y="2921001"/>
            <a:ext cx="3497580" cy="69621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166236" y="2921001"/>
            <a:ext cx="3497580" cy="69621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62754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66858" y="584207"/>
            <a:ext cx="7098030" cy="21209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66859" y="2689863"/>
            <a:ext cx="3481506" cy="1318259"/>
          </a:xfrm>
        </p:spPr>
        <p:txBody>
          <a:bodyPr anchor="b"/>
          <a:lstStyle>
            <a:lvl1pPr marL="0" indent="0">
              <a:buNone/>
              <a:defRPr sz="2160" b="1"/>
            </a:lvl1pPr>
            <a:lvl2pPr marL="411449" indent="0">
              <a:buNone/>
              <a:defRPr sz="1800" b="1"/>
            </a:lvl2pPr>
            <a:lvl3pPr marL="822898" indent="0">
              <a:buNone/>
              <a:defRPr sz="1620" b="1"/>
            </a:lvl3pPr>
            <a:lvl4pPr marL="1234346" indent="0">
              <a:buNone/>
              <a:defRPr sz="1440" b="1"/>
            </a:lvl4pPr>
            <a:lvl5pPr marL="1645792" indent="0">
              <a:buNone/>
              <a:defRPr sz="1440" b="1"/>
            </a:lvl5pPr>
            <a:lvl6pPr marL="2057241" indent="0">
              <a:buNone/>
              <a:defRPr sz="1440" b="1"/>
            </a:lvl6pPr>
            <a:lvl7pPr marL="2468689" indent="0">
              <a:buNone/>
              <a:defRPr sz="1440" b="1"/>
            </a:lvl7pPr>
            <a:lvl8pPr marL="2880137" indent="0">
              <a:buNone/>
              <a:defRPr sz="1440" b="1"/>
            </a:lvl8pPr>
            <a:lvl9pPr marL="3291586" indent="0">
              <a:buNone/>
              <a:defRPr sz="1440" b="1"/>
            </a:lvl9pPr>
          </a:lstStyle>
          <a:p>
            <a:pPr lvl="0"/>
            <a:r>
              <a:rPr lang="ja-JP" altLang="en-US"/>
              <a:t>マスター テキストの書式設定</a:t>
            </a:r>
          </a:p>
        </p:txBody>
      </p:sp>
      <p:sp>
        <p:nvSpPr>
          <p:cNvPr id="4" name="Content Placeholder 3"/>
          <p:cNvSpPr>
            <a:spLocks noGrp="1"/>
          </p:cNvSpPr>
          <p:nvPr>
            <p:ph sz="half" idx="2"/>
          </p:nvPr>
        </p:nvSpPr>
        <p:spPr>
          <a:xfrm>
            <a:off x="566859" y="4008123"/>
            <a:ext cx="3481506" cy="58953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166236" y="2689863"/>
            <a:ext cx="3498652" cy="1318259"/>
          </a:xfrm>
        </p:spPr>
        <p:txBody>
          <a:bodyPr anchor="b"/>
          <a:lstStyle>
            <a:lvl1pPr marL="0" indent="0">
              <a:buNone/>
              <a:defRPr sz="2160" b="1"/>
            </a:lvl1pPr>
            <a:lvl2pPr marL="411449" indent="0">
              <a:buNone/>
              <a:defRPr sz="1800" b="1"/>
            </a:lvl2pPr>
            <a:lvl3pPr marL="822898" indent="0">
              <a:buNone/>
              <a:defRPr sz="1620" b="1"/>
            </a:lvl3pPr>
            <a:lvl4pPr marL="1234346" indent="0">
              <a:buNone/>
              <a:defRPr sz="1440" b="1"/>
            </a:lvl4pPr>
            <a:lvl5pPr marL="1645792" indent="0">
              <a:buNone/>
              <a:defRPr sz="1440" b="1"/>
            </a:lvl5pPr>
            <a:lvl6pPr marL="2057241" indent="0">
              <a:buNone/>
              <a:defRPr sz="1440" b="1"/>
            </a:lvl6pPr>
            <a:lvl7pPr marL="2468689" indent="0">
              <a:buNone/>
              <a:defRPr sz="1440" b="1"/>
            </a:lvl7pPr>
            <a:lvl8pPr marL="2880137" indent="0">
              <a:buNone/>
              <a:defRPr sz="1440" b="1"/>
            </a:lvl8pPr>
            <a:lvl9pPr marL="3291586" indent="0">
              <a:buNone/>
              <a:defRPr sz="1440" b="1"/>
            </a:lvl9pPr>
          </a:lstStyle>
          <a:p>
            <a:pPr lvl="0"/>
            <a:r>
              <a:rPr lang="ja-JP" altLang="en-US"/>
              <a:t>マスター テキストの書式設定</a:t>
            </a:r>
          </a:p>
        </p:txBody>
      </p:sp>
      <p:sp>
        <p:nvSpPr>
          <p:cNvPr id="6" name="Content Placeholder 5"/>
          <p:cNvSpPr>
            <a:spLocks noGrp="1"/>
          </p:cNvSpPr>
          <p:nvPr>
            <p:ph sz="quarter" idx="4"/>
          </p:nvPr>
        </p:nvSpPr>
        <p:spPr>
          <a:xfrm>
            <a:off x="4166236" y="4008123"/>
            <a:ext cx="3498652" cy="58953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14475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99949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36664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66860" y="731520"/>
            <a:ext cx="2654260" cy="2560320"/>
          </a:xfrm>
        </p:spPr>
        <p:txBody>
          <a:bodyPr anchor="b"/>
          <a:lstStyle>
            <a:lvl1pPr>
              <a:defRPr sz="2880"/>
            </a:lvl1pPr>
          </a:lstStyle>
          <a:p>
            <a:r>
              <a:rPr lang="ja-JP" altLang="en-US"/>
              <a:t>マスター タイトルの書式設定</a:t>
            </a:r>
            <a:endParaRPr lang="en-US" dirty="0"/>
          </a:p>
        </p:txBody>
      </p:sp>
      <p:sp>
        <p:nvSpPr>
          <p:cNvPr id="3" name="Content Placeholder 2"/>
          <p:cNvSpPr>
            <a:spLocks noGrp="1"/>
          </p:cNvSpPr>
          <p:nvPr>
            <p:ph idx="1"/>
          </p:nvPr>
        </p:nvSpPr>
        <p:spPr>
          <a:xfrm>
            <a:off x="3498653" y="1579884"/>
            <a:ext cx="4166236" cy="7797800"/>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66860" y="3291844"/>
            <a:ext cx="2654260" cy="6098541"/>
          </a:xfrm>
        </p:spPr>
        <p:txBody>
          <a:bodyPr/>
          <a:lstStyle>
            <a:lvl1pPr marL="0" indent="0">
              <a:buNone/>
              <a:defRPr sz="1440"/>
            </a:lvl1pPr>
            <a:lvl2pPr marL="411449" indent="0">
              <a:buNone/>
              <a:defRPr sz="1260"/>
            </a:lvl2pPr>
            <a:lvl3pPr marL="822898" indent="0">
              <a:buNone/>
              <a:defRPr sz="1080"/>
            </a:lvl3pPr>
            <a:lvl4pPr marL="1234346" indent="0">
              <a:buNone/>
              <a:defRPr sz="900"/>
            </a:lvl4pPr>
            <a:lvl5pPr marL="1645792" indent="0">
              <a:buNone/>
              <a:defRPr sz="900"/>
            </a:lvl5pPr>
            <a:lvl6pPr marL="2057241" indent="0">
              <a:buNone/>
              <a:defRPr sz="900"/>
            </a:lvl6pPr>
            <a:lvl7pPr marL="2468689" indent="0">
              <a:buNone/>
              <a:defRPr sz="900"/>
            </a:lvl7pPr>
            <a:lvl8pPr marL="2880137" indent="0">
              <a:buNone/>
              <a:defRPr sz="900"/>
            </a:lvl8pPr>
            <a:lvl9pPr marL="3291586"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8043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66860" y="731520"/>
            <a:ext cx="2654260" cy="2560320"/>
          </a:xfrm>
        </p:spPr>
        <p:txBody>
          <a:bodyPr anchor="b"/>
          <a:lstStyle>
            <a:lvl1pPr>
              <a:defRPr sz="28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498653" y="1579884"/>
            <a:ext cx="4166236" cy="7797800"/>
          </a:xfrm>
        </p:spPr>
        <p:txBody>
          <a:bodyPr anchor="t"/>
          <a:lstStyle>
            <a:lvl1pPr marL="0" indent="0">
              <a:buNone/>
              <a:defRPr sz="2880"/>
            </a:lvl1pPr>
            <a:lvl2pPr marL="411449" indent="0">
              <a:buNone/>
              <a:defRPr sz="2520"/>
            </a:lvl2pPr>
            <a:lvl3pPr marL="822898" indent="0">
              <a:buNone/>
              <a:defRPr sz="2160"/>
            </a:lvl3pPr>
            <a:lvl4pPr marL="1234346" indent="0">
              <a:buNone/>
              <a:defRPr sz="1800"/>
            </a:lvl4pPr>
            <a:lvl5pPr marL="1645792" indent="0">
              <a:buNone/>
              <a:defRPr sz="1800"/>
            </a:lvl5pPr>
            <a:lvl6pPr marL="2057241" indent="0">
              <a:buNone/>
              <a:defRPr sz="1800"/>
            </a:lvl6pPr>
            <a:lvl7pPr marL="2468689" indent="0">
              <a:buNone/>
              <a:defRPr sz="1800"/>
            </a:lvl7pPr>
            <a:lvl8pPr marL="2880137" indent="0">
              <a:buNone/>
              <a:defRPr sz="1800"/>
            </a:lvl8pPr>
            <a:lvl9pPr marL="3291586" indent="0">
              <a:buNone/>
              <a:defRPr sz="18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66860" y="3291844"/>
            <a:ext cx="2654260" cy="6098541"/>
          </a:xfrm>
        </p:spPr>
        <p:txBody>
          <a:bodyPr/>
          <a:lstStyle>
            <a:lvl1pPr marL="0" indent="0">
              <a:buNone/>
              <a:defRPr sz="1440"/>
            </a:lvl1pPr>
            <a:lvl2pPr marL="411449" indent="0">
              <a:buNone/>
              <a:defRPr sz="1260"/>
            </a:lvl2pPr>
            <a:lvl3pPr marL="822898" indent="0">
              <a:buNone/>
              <a:defRPr sz="1080"/>
            </a:lvl3pPr>
            <a:lvl4pPr marL="1234346" indent="0">
              <a:buNone/>
              <a:defRPr sz="900"/>
            </a:lvl4pPr>
            <a:lvl5pPr marL="1645792" indent="0">
              <a:buNone/>
              <a:defRPr sz="900"/>
            </a:lvl5pPr>
            <a:lvl6pPr marL="2057241" indent="0">
              <a:buNone/>
              <a:defRPr sz="900"/>
            </a:lvl6pPr>
            <a:lvl7pPr marL="2468689" indent="0">
              <a:buNone/>
              <a:defRPr sz="900"/>
            </a:lvl7pPr>
            <a:lvl8pPr marL="2880137" indent="0">
              <a:buNone/>
              <a:defRPr sz="900"/>
            </a:lvl8pPr>
            <a:lvl9pPr marL="3291586"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2025/5/23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0796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6" y="584207"/>
            <a:ext cx="7098030" cy="21209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65786" y="2921001"/>
            <a:ext cx="7098030" cy="696214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65786" y="10170164"/>
            <a:ext cx="1851660" cy="584200"/>
          </a:xfrm>
          <a:prstGeom prst="rect">
            <a:avLst/>
          </a:prstGeom>
        </p:spPr>
        <p:txBody>
          <a:bodyPr vert="horz" lIns="91440" tIns="45720" rIns="91440" bIns="45720" rtlCol="0" anchor="ctr"/>
          <a:lstStyle>
            <a:lvl1pPr algn="l">
              <a:defRPr sz="1080">
                <a:solidFill>
                  <a:schemeClr val="tx1">
                    <a:tint val="75000"/>
                  </a:schemeClr>
                </a:solidFill>
              </a:defRPr>
            </a:lvl1pPr>
          </a:lstStyle>
          <a:p>
            <a:fld id="{29236AD3-9100-4A55-A49C-81BA1E88AA3D}" type="datetimeFigureOut">
              <a:rPr kumimoji="1" lang="ja-JP" altLang="en-US" smtClean="0"/>
              <a:t>2025/5/23</a:t>
            </a:fld>
            <a:endParaRPr kumimoji="1" lang="ja-JP" altLang="en-US"/>
          </a:p>
        </p:txBody>
      </p:sp>
      <p:sp>
        <p:nvSpPr>
          <p:cNvPr id="5" name="Footer Placeholder 4"/>
          <p:cNvSpPr>
            <a:spLocks noGrp="1"/>
          </p:cNvSpPr>
          <p:nvPr>
            <p:ph type="ftr" sz="quarter" idx="3"/>
          </p:nvPr>
        </p:nvSpPr>
        <p:spPr>
          <a:xfrm>
            <a:off x="2726056" y="10170164"/>
            <a:ext cx="2777490" cy="584200"/>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812156" y="10170164"/>
            <a:ext cx="1851660" cy="584200"/>
          </a:xfrm>
          <a:prstGeom prst="rect">
            <a:avLst/>
          </a:prstGeom>
        </p:spPr>
        <p:txBody>
          <a:bodyPr vert="horz" lIns="91440" tIns="45720" rIns="91440" bIns="45720" rtlCol="0" anchor="ctr"/>
          <a:lstStyle>
            <a:lvl1pPr algn="r">
              <a:defRPr sz="1080">
                <a:solidFill>
                  <a:schemeClr val="tx1">
                    <a:tint val="75000"/>
                  </a:schemeClr>
                </a:solidFill>
              </a:defRPr>
            </a:lvl1p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523433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822898" rtl="0" eaLnBrk="1" latinLnBrk="0" hangingPunct="1">
        <a:lnSpc>
          <a:spcPct val="90000"/>
        </a:lnSpc>
        <a:spcBef>
          <a:spcPct val="0"/>
        </a:spcBef>
        <a:buNone/>
        <a:defRPr kumimoji="1" sz="3960" kern="1200">
          <a:solidFill>
            <a:schemeClr val="tx1"/>
          </a:solidFill>
          <a:latin typeface="+mj-lt"/>
          <a:ea typeface="+mj-ea"/>
          <a:cs typeface="+mj-cs"/>
        </a:defRPr>
      </a:lvl1pPr>
    </p:titleStyle>
    <p:bodyStyle>
      <a:lvl1pPr marL="205725" indent="-205725" algn="l" defTabSz="822898" rtl="0" eaLnBrk="1" latinLnBrk="0" hangingPunct="1">
        <a:lnSpc>
          <a:spcPct val="90000"/>
        </a:lnSpc>
        <a:spcBef>
          <a:spcPts val="900"/>
        </a:spcBef>
        <a:buFont typeface="Arial" panose="020B0604020202020204" pitchFamily="34" charset="0"/>
        <a:buChar char="•"/>
        <a:defRPr kumimoji="1" sz="2520" kern="1200">
          <a:solidFill>
            <a:schemeClr val="tx1"/>
          </a:solidFill>
          <a:latin typeface="+mn-lt"/>
          <a:ea typeface="+mn-ea"/>
          <a:cs typeface="+mn-cs"/>
        </a:defRPr>
      </a:lvl1pPr>
      <a:lvl2pPr marL="617173" indent="-205725" algn="l" defTabSz="822898" rtl="0" eaLnBrk="1" latinLnBrk="0" hangingPunct="1">
        <a:lnSpc>
          <a:spcPct val="90000"/>
        </a:lnSpc>
        <a:spcBef>
          <a:spcPts val="450"/>
        </a:spcBef>
        <a:buFont typeface="Arial" panose="020B0604020202020204" pitchFamily="34" charset="0"/>
        <a:buChar char="•"/>
        <a:defRPr kumimoji="1" sz="2160" kern="1200">
          <a:solidFill>
            <a:schemeClr val="tx1"/>
          </a:solidFill>
          <a:latin typeface="+mn-lt"/>
          <a:ea typeface="+mn-ea"/>
          <a:cs typeface="+mn-cs"/>
        </a:defRPr>
      </a:lvl2pPr>
      <a:lvl3pPr marL="1028621" indent="-205725" algn="l" defTabSz="822898" rtl="0" eaLnBrk="1" latinLnBrk="0" hangingPunct="1">
        <a:lnSpc>
          <a:spcPct val="90000"/>
        </a:lnSpc>
        <a:spcBef>
          <a:spcPts val="450"/>
        </a:spcBef>
        <a:buFont typeface="Arial" panose="020B0604020202020204" pitchFamily="34" charset="0"/>
        <a:buChar char="•"/>
        <a:defRPr kumimoji="1" sz="1800" kern="1200">
          <a:solidFill>
            <a:schemeClr val="tx1"/>
          </a:solidFill>
          <a:latin typeface="+mn-lt"/>
          <a:ea typeface="+mn-ea"/>
          <a:cs typeface="+mn-cs"/>
        </a:defRPr>
      </a:lvl3pPr>
      <a:lvl4pPr marL="1440068"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4pPr>
      <a:lvl5pPr marL="1851517"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5pPr>
      <a:lvl6pPr marL="2262965"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6pPr>
      <a:lvl7pPr marL="2674414"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7pPr>
      <a:lvl8pPr marL="3085862"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8pPr>
      <a:lvl9pPr marL="3497309" indent="-205725" algn="l" defTabSz="822898"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9pPr>
    </p:bodyStyle>
    <p:otherStyle>
      <a:defPPr>
        <a:defRPr lang="en-US"/>
      </a:defPPr>
      <a:lvl1pPr marL="0" algn="l" defTabSz="822898" rtl="0" eaLnBrk="1" latinLnBrk="0" hangingPunct="1">
        <a:defRPr kumimoji="1" sz="1620" kern="1200">
          <a:solidFill>
            <a:schemeClr val="tx1"/>
          </a:solidFill>
          <a:latin typeface="+mn-lt"/>
          <a:ea typeface="+mn-ea"/>
          <a:cs typeface="+mn-cs"/>
        </a:defRPr>
      </a:lvl1pPr>
      <a:lvl2pPr marL="411449" algn="l" defTabSz="822898" rtl="0" eaLnBrk="1" latinLnBrk="0" hangingPunct="1">
        <a:defRPr kumimoji="1" sz="1620" kern="1200">
          <a:solidFill>
            <a:schemeClr val="tx1"/>
          </a:solidFill>
          <a:latin typeface="+mn-lt"/>
          <a:ea typeface="+mn-ea"/>
          <a:cs typeface="+mn-cs"/>
        </a:defRPr>
      </a:lvl2pPr>
      <a:lvl3pPr marL="822898" algn="l" defTabSz="822898" rtl="0" eaLnBrk="1" latinLnBrk="0" hangingPunct="1">
        <a:defRPr kumimoji="1" sz="1620" kern="1200">
          <a:solidFill>
            <a:schemeClr val="tx1"/>
          </a:solidFill>
          <a:latin typeface="+mn-lt"/>
          <a:ea typeface="+mn-ea"/>
          <a:cs typeface="+mn-cs"/>
        </a:defRPr>
      </a:lvl3pPr>
      <a:lvl4pPr marL="1234346" algn="l" defTabSz="822898" rtl="0" eaLnBrk="1" latinLnBrk="0" hangingPunct="1">
        <a:defRPr kumimoji="1" sz="1620" kern="1200">
          <a:solidFill>
            <a:schemeClr val="tx1"/>
          </a:solidFill>
          <a:latin typeface="+mn-lt"/>
          <a:ea typeface="+mn-ea"/>
          <a:cs typeface="+mn-cs"/>
        </a:defRPr>
      </a:lvl4pPr>
      <a:lvl5pPr marL="1645792" algn="l" defTabSz="822898" rtl="0" eaLnBrk="1" latinLnBrk="0" hangingPunct="1">
        <a:defRPr kumimoji="1" sz="1620" kern="1200">
          <a:solidFill>
            <a:schemeClr val="tx1"/>
          </a:solidFill>
          <a:latin typeface="+mn-lt"/>
          <a:ea typeface="+mn-ea"/>
          <a:cs typeface="+mn-cs"/>
        </a:defRPr>
      </a:lvl5pPr>
      <a:lvl6pPr marL="2057241" algn="l" defTabSz="822898" rtl="0" eaLnBrk="1" latinLnBrk="0" hangingPunct="1">
        <a:defRPr kumimoji="1" sz="1620" kern="1200">
          <a:solidFill>
            <a:schemeClr val="tx1"/>
          </a:solidFill>
          <a:latin typeface="+mn-lt"/>
          <a:ea typeface="+mn-ea"/>
          <a:cs typeface="+mn-cs"/>
        </a:defRPr>
      </a:lvl6pPr>
      <a:lvl7pPr marL="2468689" algn="l" defTabSz="822898" rtl="0" eaLnBrk="1" latinLnBrk="0" hangingPunct="1">
        <a:defRPr kumimoji="1" sz="1620" kern="1200">
          <a:solidFill>
            <a:schemeClr val="tx1"/>
          </a:solidFill>
          <a:latin typeface="+mn-lt"/>
          <a:ea typeface="+mn-ea"/>
          <a:cs typeface="+mn-cs"/>
        </a:defRPr>
      </a:lvl7pPr>
      <a:lvl8pPr marL="2880137" algn="l" defTabSz="822898" rtl="0" eaLnBrk="1" latinLnBrk="0" hangingPunct="1">
        <a:defRPr kumimoji="1" sz="1620" kern="1200">
          <a:solidFill>
            <a:schemeClr val="tx1"/>
          </a:solidFill>
          <a:latin typeface="+mn-lt"/>
          <a:ea typeface="+mn-ea"/>
          <a:cs typeface="+mn-cs"/>
        </a:defRPr>
      </a:lvl8pPr>
      <a:lvl9pPr marL="3291586" algn="l" defTabSz="822898" rtl="0" eaLnBrk="1" latinLnBrk="0" hangingPunct="1">
        <a:defRPr kumimoji="1"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jpg"/><Relationship Id="rId18" Type="http://schemas.openxmlformats.org/officeDocument/2006/relationships/image" Target="../media/image11.png"/><Relationship Id="rId3" Type="http://schemas.openxmlformats.org/officeDocument/2006/relationships/image" Target="../media/image1.jpeg"/><Relationship Id="rId21" Type="http://schemas.openxmlformats.org/officeDocument/2006/relationships/image" Target="../media/image13.jpeg"/><Relationship Id="rId7" Type="http://schemas.openxmlformats.org/officeDocument/2006/relationships/image" Target="../media/image4.png"/><Relationship Id="rId12" Type="http://schemas.microsoft.com/office/2007/relationships/hdphoto" Target="../media/hdphoto4.wdp"/><Relationship Id="rId17" Type="http://schemas.microsoft.com/office/2007/relationships/hdphoto" Target="../media/hdphoto5.wdp"/><Relationship Id="rId25"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2.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png"/><Relationship Id="rId24" Type="http://schemas.openxmlformats.org/officeDocument/2006/relationships/image" Target="../media/image16.jpe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5.jpg"/><Relationship Id="rId10" Type="http://schemas.microsoft.com/office/2007/relationships/hdphoto" Target="../media/hdphoto3.wdp"/><Relationship Id="rId19"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tmp"/><Relationship Id="rId2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63935C-18DB-D277-C159-BC8974799F2B}"/>
            </a:ext>
          </a:extLst>
        </p:cNvPr>
        <p:cNvGrpSpPr/>
        <p:nvPr/>
      </p:nvGrpSpPr>
      <p:grpSpPr>
        <a:xfrm>
          <a:off x="0" y="0"/>
          <a:ext cx="0" cy="0"/>
          <a:chOff x="0" y="0"/>
          <a:chExt cx="0" cy="0"/>
        </a:xfrm>
      </p:grpSpPr>
      <p:pic>
        <p:nvPicPr>
          <p:cNvPr id="109" name="図 108">
            <a:extLst>
              <a:ext uri="{FF2B5EF4-FFF2-40B4-BE49-F238E27FC236}">
                <a16:creationId xmlns:a16="http://schemas.microsoft.com/office/drawing/2014/main" id="{886F1C8C-9CCC-D7B1-6F7D-BF8478DB1D94}"/>
              </a:ext>
            </a:extLst>
          </p:cNvPr>
          <p:cNvPicPr>
            <a:picLocks noChangeAspect="1"/>
          </p:cNvPicPr>
          <p:nvPr/>
        </p:nvPicPr>
        <p:blipFill>
          <a:blip r:embed="rId3">
            <a:extLst>
              <a:ext uri="{28A0092B-C50C-407E-A947-70E740481C1C}">
                <a14:useLocalDpi xmlns:a14="http://schemas.microsoft.com/office/drawing/2010/main" val="0"/>
              </a:ext>
            </a:extLst>
          </a:blip>
          <a:srcRect l="28446" t="1987" r="51643" b="70606"/>
          <a:stretch/>
        </p:blipFill>
        <p:spPr>
          <a:xfrm>
            <a:off x="1913869" y="8487420"/>
            <a:ext cx="204400" cy="210699"/>
          </a:xfrm>
          <a:prstGeom prst="rect">
            <a:avLst/>
          </a:prstGeom>
        </p:spPr>
      </p:pic>
      <p:pic>
        <p:nvPicPr>
          <p:cNvPr id="107" name="図 106">
            <a:extLst>
              <a:ext uri="{FF2B5EF4-FFF2-40B4-BE49-F238E27FC236}">
                <a16:creationId xmlns:a16="http://schemas.microsoft.com/office/drawing/2014/main" id="{D4C4DBFE-158C-FAA2-F78B-3E7C3EFF5031}"/>
              </a:ext>
            </a:extLst>
          </p:cNvPr>
          <p:cNvPicPr>
            <a:picLocks noChangeAspect="1"/>
          </p:cNvPicPr>
          <p:nvPr/>
        </p:nvPicPr>
        <p:blipFill>
          <a:blip r:embed="rId3">
            <a:extLst>
              <a:ext uri="{28A0092B-C50C-407E-A947-70E740481C1C}">
                <a14:useLocalDpi xmlns:a14="http://schemas.microsoft.com/office/drawing/2010/main" val="0"/>
              </a:ext>
            </a:extLst>
          </a:blip>
          <a:srcRect l="27240" t="32495" r="51438" b="35915"/>
          <a:stretch/>
        </p:blipFill>
        <p:spPr>
          <a:xfrm>
            <a:off x="2179252" y="8141361"/>
            <a:ext cx="355387" cy="393604"/>
          </a:xfrm>
          <a:prstGeom prst="rect">
            <a:avLst/>
          </a:prstGeom>
        </p:spPr>
      </p:pic>
      <p:pic>
        <p:nvPicPr>
          <p:cNvPr id="105" name="図 104">
            <a:extLst>
              <a:ext uri="{FF2B5EF4-FFF2-40B4-BE49-F238E27FC236}">
                <a16:creationId xmlns:a16="http://schemas.microsoft.com/office/drawing/2014/main" id="{5138C0E4-9E9B-0F62-8870-B0ABCCEDDE88}"/>
              </a:ext>
            </a:extLst>
          </p:cNvPr>
          <p:cNvPicPr>
            <a:picLocks noChangeAspect="1"/>
          </p:cNvPicPr>
          <p:nvPr/>
        </p:nvPicPr>
        <p:blipFill>
          <a:blip r:embed="rId3">
            <a:extLst>
              <a:ext uri="{28A0092B-C50C-407E-A947-70E740481C1C}">
                <a14:useLocalDpi xmlns:a14="http://schemas.microsoft.com/office/drawing/2010/main" val="0"/>
              </a:ext>
            </a:extLst>
          </a:blip>
          <a:srcRect l="3610" t="2049" r="77570" b="70371"/>
          <a:stretch/>
        </p:blipFill>
        <p:spPr>
          <a:xfrm rot="20714189">
            <a:off x="1770623" y="7759405"/>
            <a:ext cx="472208" cy="518265"/>
          </a:xfrm>
          <a:prstGeom prst="rect">
            <a:avLst/>
          </a:prstGeom>
        </p:spPr>
      </p:pic>
      <p:pic>
        <p:nvPicPr>
          <p:cNvPr id="98" name="図 97">
            <a:extLst>
              <a:ext uri="{FF2B5EF4-FFF2-40B4-BE49-F238E27FC236}">
                <a16:creationId xmlns:a16="http://schemas.microsoft.com/office/drawing/2014/main" id="{ED0D82CF-41B1-F83A-E5ED-B534EA4B24AD}"/>
              </a:ext>
            </a:extLst>
          </p:cNvPr>
          <p:cNvPicPr>
            <a:picLocks noChangeAspect="1"/>
          </p:cNvPicPr>
          <p:nvPr/>
        </p:nvPicPr>
        <p:blipFill>
          <a:blip r:embed="rId4">
            <a:extLst>
              <a:ext uri="{28A0092B-C50C-407E-A947-70E740481C1C}">
                <a14:useLocalDpi xmlns:a14="http://schemas.microsoft.com/office/drawing/2010/main" val="0"/>
              </a:ext>
            </a:extLst>
          </a:blip>
          <a:srcRect l="1308" t="10224" r="5640" b="15474"/>
          <a:stretch/>
        </p:blipFill>
        <p:spPr>
          <a:xfrm rot="21251513">
            <a:off x="1898" y="7739212"/>
            <a:ext cx="1816695" cy="1087924"/>
          </a:xfrm>
          <a:prstGeom prst="rect">
            <a:avLst/>
          </a:prstGeom>
          <a:ln>
            <a:noFill/>
          </a:ln>
          <a:effectLst>
            <a:softEdge rad="112500"/>
          </a:effectLst>
        </p:spPr>
      </p:pic>
      <p:pic>
        <p:nvPicPr>
          <p:cNvPr id="36" name="図 35">
            <a:extLst>
              <a:ext uri="{FF2B5EF4-FFF2-40B4-BE49-F238E27FC236}">
                <a16:creationId xmlns:a16="http://schemas.microsoft.com/office/drawing/2014/main" id="{1589C333-CABE-AB71-D541-75B45A7F9085}"/>
              </a:ext>
            </a:extLst>
          </p:cNvPr>
          <p:cNvPicPr>
            <a:picLocks noChangeAspect="1"/>
          </p:cNvPicPr>
          <p:nvPr/>
        </p:nvPicPr>
        <p:blipFill>
          <a:blip r:embed="rId5">
            <a:alphaModFix/>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4191090" y="287935"/>
            <a:ext cx="3975644" cy="1223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図 53">
            <a:extLst>
              <a:ext uri="{FF2B5EF4-FFF2-40B4-BE49-F238E27FC236}">
                <a16:creationId xmlns:a16="http://schemas.microsoft.com/office/drawing/2014/main" id="{52700D04-4320-9E2C-3900-130F9E96ED98}"/>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4208342" y="3525350"/>
            <a:ext cx="545692" cy="526875"/>
          </a:xfrm>
          <a:prstGeom prst="rect">
            <a:avLst/>
          </a:prstGeom>
        </p:spPr>
      </p:pic>
      <p:pic>
        <p:nvPicPr>
          <p:cNvPr id="52" name="図 51">
            <a:extLst>
              <a:ext uri="{FF2B5EF4-FFF2-40B4-BE49-F238E27FC236}">
                <a16:creationId xmlns:a16="http://schemas.microsoft.com/office/drawing/2014/main" id="{BCF8414C-9766-CAB9-F60B-205945567DE8}"/>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4215289" y="2774719"/>
            <a:ext cx="514363" cy="489185"/>
          </a:xfrm>
          <a:prstGeom prst="rect">
            <a:avLst/>
          </a:prstGeom>
        </p:spPr>
      </p:pic>
      <p:pic>
        <p:nvPicPr>
          <p:cNvPr id="50" name="図 49">
            <a:extLst>
              <a:ext uri="{FF2B5EF4-FFF2-40B4-BE49-F238E27FC236}">
                <a16:creationId xmlns:a16="http://schemas.microsoft.com/office/drawing/2014/main" id="{552062AE-E7BE-369D-1AEE-766BC7CCCB83}"/>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4194184" y="1965996"/>
            <a:ext cx="520402" cy="495788"/>
          </a:xfrm>
          <a:prstGeom prst="rect">
            <a:avLst/>
          </a:prstGeom>
        </p:spPr>
      </p:pic>
      <p:pic>
        <p:nvPicPr>
          <p:cNvPr id="46" name="図 45">
            <a:extLst>
              <a:ext uri="{FF2B5EF4-FFF2-40B4-BE49-F238E27FC236}">
                <a16:creationId xmlns:a16="http://schemas.microsoft.com/office/drawing/2014/main" id="{BBC7E5EE-C1EB-76F2-FCB6-88E566138A2A}"/>
              </a:ext>
            </a:extLst>
          </p:cNvPr>
          <p:cNvPicPr>
            <a:picLocks noChangeAspect="1"/>
          </p:cNvPicPr>
          <p:nvPr/>
        </p:nvPicPr>
        <p:blipFill>
          <a:blip r:embed="rId13">
            <a:extLst>
              <a:ext uri="{28A0092B-C50C-407E-A947-70E740481C1C}">
                <a14:useLocalDpi xmlns:a14="http://schemas.microsoft.com/office/drawing/2010/main" val="0"/>
              </a:ext>
            </a:extLst>
          </a:blip>
          <a:srcRect l="20211" t="4440" r="20401" b="5170"/>
          <a:stretch/>
        </p:blipFill>
        <p:spPr>
          <a:xfrm>
            <a:off x="69798" y="1744464"/>
            <a:ext cx="297719" cy="339847"/>
          </a:xfrm>
          <a:prstGeom prst="rect">
            <a:avLst/>
          </a:prstGeom>
        </p:spPr>
      </p:pic>
      <p:sp>
        <p:nvSpPr>
          <p:cNvPr id="4" name="テキスト ボックス 3">
            <a:extLst>
              <a:ext uri="{FF2B5EF4-FFF2-40B4-BE49-F238E27FC236}">
                <a16:creationId xmlns:a16="http://schemas.microsoft.com/office/drawing/2014/main" id="{03099B70-C459-4B61-79E4-D5838C4F5FE6}"/>
              </a:ext>
            </a:extLst>
          </p:cNvPr>
          <p:cNvSpPr txBox="1"/>
          <p:nvPr/>
        </p:nvSpPr>
        <p:spPr>
          <a:xfrm>
            <a:off x="0" y="2"/>
            <a:ext cx="8229600" cy="293029"/>
          </a:xfrm>
          <a:prstGeom prst="rect">
            <a:avLst/>
          </a:prstGeom>
          <a:noFill/>
        </p:spPr>
        <p:txBody>
          <a:bodyPr wrap="square" rtlCol="0">
            <a:spAutoFit/>
          </a:bodyPr>
          <a:lstStyle/>
          <a:p>
            <a:r>
              <a:rPr kumimoji="1" lang="ja-JP" altLang="en-US" sz="1304" b="1" dirty="0"/>
              <a:t>　　第</a:t>
            </a:r>
            <a:r>
              <a:rPr kumimoji="1" lang="en-US" altLang="ja-JP" sz="1304" b="1" dirty="0"/>
              <a:t>6</a:t>
            </a:r>
            <a:r>
              <a:rPr kumimoji="1" lang="ja-JP" altLang="en-US" sz="1304" b="1" dirty="0"/>
              <a:t>号　　　　　　　　　　　　　トレーニングスタジオ長谷　　　　　　　　　　令和</a:t>
            </a:r>
            <a:r>
              <a:rPr kumimoji="1" lang="en-US" altLang="ja-JP" sz="1304" b="1" dirty="0"/>
              <a:t>7</a:t>
            </a:r>
            <a:r>
              <a:rPr kumimoji="1" lang="ja-JP" altLang="en-US" sz="1304" b="1" dirty="0"/>
              <a:t>年</a:t>
            </a:r>
            <a:r>
              <a:rPr kumimoji="1" lang="en-US" altLang="ja-JP" sz="1304" b="1" dirty="0"/>
              <a:t>6</a:t>
            </a:r>
            <a:r>
              <a:rPr kumimoji="1" lang="ja-JP" altLang="en-US" sz="1304" b="1" dirty="0"/>
              <a:t>月</a:t>
            </a:r>
            <a:r>
              <a:rPr kumimoji="1" lang="en-US" altLang="ja-JP" sz="1304" b="1" dirty="0"/>
              <a:t>1</a:t>
            </a:r>
            <a:r>
              <a:rPr kumimoji="1" lang="ja-JP" altLang="en-US" sz="1304" b="1" dirty="0"/>
              <a:t>日</a:t>
            </a:r>
          </a:p>
        </p:txBody>
      </p:sp>
      <p:sp>
        <p:nvSpPr>
          <p:cNvPr id="5" name="正方形/長方形 4">
            <a:extLst>
              <a:ext uri="{FF2B5EF4-FFF2-40B4-BE49-F238E27FC236}">
                <a16:creationId xmlns:a16="http://schemas.microsoft.com/office/drawing/2014/main" id="{94D28549-0A88-F393-D6B7-868701D48CA0}"/>
              </a:ext>
            </a:extLst>
          </p:cNvPr>
          <p:cNvSpPr/>
          <p:nvPr/>
        </p:nvSpPr>
        <p:spPr>
          <a:xfrm>
            <a:off x="0" y="329320"/>
            <a:ext cx="4164016" cy="1170767"/>
          </a:xfrm>
          <a:prstGeom prst="rect">
            <a:avLst/>
          </a:prstGeom>
          <a:solidFill>
            <a:srgbClr val="FFFFCC"/>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dirty="0">
              <a:solidFill>
                <a:schemeClr val="accent2">
                  <a:lumMod val="50000"/>
                </a:schemeClr>
              </a:solidFill>
            </a:endParaRPr>
          </a:p>
        </p:txBody>
      </p:sp>
      <p:sp>
        <p:nvSpPr>
          <p:cNvPr id="6" name="テキスト ボックス 5">
            <a:extLst>
              <a:ext uri="{FF2B5EF4-FFF2-40B4-BE49-F238E27FC236}">
                <a16:creationId xmlns:a16="http://schemas.microsoft.com/office/drawing/2014/main" id="{68E7EAB6-B3E0-606E-2553-32BEEFE938E9}"/>
              </a:ext>
            </a:extLst>
          </p:cNvPr>
          <p:cNvSpPr txBox="1"/>
          <p:nvPr/>
        </p:nvSpPr>
        <p:spPr>
          <a:xfrm>
            <a:off x="55931" y="321763"/>
            <a:ext cx="4114799" cy="769313"/>
          </a:xfrm>
          <a:prstGeom prst="rect">
            <a:avLst/>
          </a:prstGeom>
          <a:noFill/>
        </p:spPr>
        <p:txBody>
          <a:bodyPr wrap="square" rtlCol="0">
            <a:spAutoFit/>
          </a:bodyPr>
          <a:lstStyle/>
          <a:p>
            <a:r>
              <a:rPr kumimoji="1" lang="ja-JP" altLang="en-US" sz="4399" b="1" dirty="0">
                <a:solidFill>
                  <a:schemeClr val="accent2">
                    <a:lumMod val="50000"/>
                  </a:schemeClr>
                </a:solidFill>
                <a:latin typeface="HG丸ｺﾞｼｯｸM-PRO" panose="020F0600000000000000" pitchFamily="50" charset="-128"/>
                <a:ea typeface="HG丸ｺﾞｼｯｸM-PRO" panose="020F0600000000000000" pitchFamily="50" charset="-128"/>
              </a:rPr>
              <a:t>トレスタプレス</a:t>
            </a:r>
          </a:p>
        </p:txBody>
      </p:sp>
      <p:sp>
        <p:nvSpPr>
          <p:cNvPr id="13" name="四角形: 角を丸くする 12">
            <a:extLst>
              <a:ext uri="{FF2B5EF4-FFF2-40B4-BE49-F238E27FC236}">
                <a16:creationId xmlns:a16="http://schemas.microsoft.com/office/drawing/2014/main" id="{A2000F00-2624-4F67-BF71-A38E91BF8A27}"/>
              </a:ext>
            </a:extLst>
          </p:cNvPr>
          <p:cNvSpPr/>
          <p:nvPr/>
        </p:nvSpPr>
        <p:spPr>
          <a:xfrm>
            <a:off x="4170730" y="286582"/>
            <a:ext cx="4016365" cy="1228634"/>
          </a:xfrm>
          <a:prstGeom prst="roundRect">
            <a:avLst/>
          </a:prstGeom>
          <a:noFill/>
          <a:ln>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a:p>
        </p:txBody>
      </p:sp>
      <p:sp>
        <p:nvSpPr>
          <p:cNvPr id="14" name="四角形: 角を丸くする 13">
            <a:extLst>
              <a:ext uri="{FF2B5EF4-FFF2-40B4-BE49-F238E27FC236}">
                <a16:creationId xmlns:a16="http://schemas.microsoft.com/office/drawing/2014/main" id="{D71B4396-5362-2F04-4252-74B536879CC7}"/>
              </a:ext>
            </a:extLst>
          </p:cNvPr>
          <p:cNvSpPr/>
          <p:nvPr/>
        </p:nvSpPr>
        <p:spPr>
          <a:xfrm>
            <a:off x="44686" y="8862054"/>
            <a:ext cx="5918716" cy="2053071"/>
          </a:xfrm>
          <a:prstGeom prst="roundRect">
            <a:avLst/>
          </a:prstGeom>
          <a:noFill/>
          <a:ln>
            <a:solidFill>
              <a:srgbClr val="FF8C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a:p>
        </p:txBody>
      </p:sp>
      <p:graphicFrame>
        <p:nvGraphicFramePr>
          <p:cNvPr id="15" name="表 14">
            <a:extLst>
              <a:ext uri="{FF2B5EF4-FFF2-40B4-BE49-F238E27FC236}">
                <a16:creationId xmlns:a16="http://schemas.microsoft.com/office/drawing/2014/main" id="{FA1D78F5-A54A-456C-164E-95BBF897D23D}"/>
              </a:ext>
            </a:extLst>
          </p:cNvPr>
          <p:cNvGraphicFramePr>
            <a:graphicFrameLocks noGrp="1"/>
          </p:cNvGraphicFramePr>
          <p:nvPr>
            <p:extLst>
              <p:ext uri="{D42A27DB-BD31-4B8C-83A1-F6EECF244321}">
                <p14:modId xmlns:p14="http://schemas.microsoft.com/office/powerpoint/2010/main" val="3393340526"/>
              </p:ext>
            </p:extLst>
          </p:nvPr>
        </p:nvGraphicFramePr>
        <p:xfrm>
          <a:off x="556209" y="8962088"/>
          <a:ext cx="5302090" cy="1162527"/>
        </p:xfrm>
        <a:graphic>
          <a:graphicData uri="http://schemas.openxmlformats.org/drawingml/2006/table">
            <a:tbl>
              <a:tblPr firstRow="1" bandRow="1">
                <a:tableStyleId>{5C22544A-7EE6-4342-B048-85BDC9FD1C3A}</a:tableStyleId>
              </a:tblPr>
              <a:tblGrid>
                <a:gridCol w="1077357">
                  <a:extLst>
                    <a:ext uri="{9D8B030D-6E8A-4147-A177-3AD203B41FA5}">
                      <a16:colId xmlns:a16="http://schemas.microsoft.com/office/drawing/2014/main" val="2077650727"/>
                    </a:ext>
                  </a:extLst>
                </a:gridCol>
                <a:gridCol w="1051949">
                  <a:extLst>
                    <a:ext uri="{9D8B030D-6E8A-4147-A177-3AD203B41FA5}">
                      <a16:colId xmlns:a16="http://schemas.microsoft.com/office/drawing/2014/main" val="903174865"/>
                    </a:ext>
                  </a:extLst>
                </a:gridCol>
                <a:gridCol w="1042487">
                  <a:extLst>
                    <a:ext uri="{9D8B030D-6E8A-4147-A177-3AD203B41FA5}">
                      <a16:colId xmlns:a16="http://schemas.microsoft.com/office/drawing/2014/main" val="1100324075"/>
                    </a:ext>
                  </a:extLst>
                </a:gridCol>
                <a:gridCol w="1074862">
                  <a:extLst>
                    <a:ext uri="{9D8B030D-6E8A-4147-A177-3AD203B41FA5}">
                      <a16:colId xmlns:a16="http://schemas.microsoft.com/office/drawing/2014/main" val="4035734436"/>
                    </a:ext>
                  </a:extLst>
                </a:gridCol>
                <a:gridCol w="1055435">
                  <a:extLst>
                    <a:ext uri="{9D8B030D-6E8A-4147-A177-3AD203B41FA5}">
                      <a16:colId xmlns:a16="http://schemas.microsoft.com/office/drawing/2014/main" val="2896123630"/>
                    </a:ext>
                  </a:extLst>
                </a:gridCol>
              </a:tblGrid>
              <a:tr h="261258">
                <a:tc>
                  <a:txBody>
                    <a:bodyPr/>
                    <a:lstStyle/>
                    <a:p>
                      <a:pPr algn="ctr"/>
                      <a:r>
                        <a:rPr kumimoji="1" lang="ja-JP" altLang="en-US" sz="1200" dirty="0">
                          <a:solidFill>
                            <a:schemeClr val="tx1"/>
                          </a:solidFill>
                        </a:rPr>
                        <a:t>月</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火</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水</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木</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金</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999346"/>
                  </a:ext>
                </a:extLst>
              </a:tr>
              <a:tr h="438422">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10:00</a:t>
                      </a:r>
                      <a:r>
                        <a:rPr kumimoji="1" lang="ja-JP" altLang="en-US" sz="1200" dirty="0">
                          <a:solidFill>
                            <a:schemeClr val="tx1"/>
                          </a:solidFill>
                        </a:rPr>
                        <a:t>～</a:t>
                      </a:r>
                      <a:r>
                        <a:rPr kumimoji="1" lang="en-US" altLang="ja-JP" sz="1200" dirty="0">
                          <a:solidFill>
                            <a:schemeClr val="tx1"/>
                          </a:solidFill>
                        </a:rPr>
                        <a:t>12:00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200" dirty="0">
                          <a:solidFill>
                            <a:schemeClr val="tx1"/>
                          </a:solidFill>
                        </a:rPr>
                        <a:t>要介護</a:t>
                      </a:r>
                      <a:endParaRPr kumimoji="1" lang="en-US" altLang="ja-JP" sz="1200" dirty="0">
                        <a:solidFill>
                          <a:schemeClr val="tx1"/>
                        </a:solidFill>
                      </a:endParaRPr>
                    </a:p>
                    <a:p>
                      <a:pPr algn="ctr"/>
                      <a:r>
                        <a:rPr kumimoji="1" lang="en-US" altLang="ja-JP" sz="1200" dirty="0">
                          <a:solidFill>
                            <a:schemeClr val="tx1"/>
                          </a:solidFill>
                        </a:rPr>
                        <a:t>9:00</a:t>
                      </a:r>
                      <a:r>
                        <a:rPr kumimoji="1" lang="ja-JP" altLang="en-US" sz="1200" dirty="0">
                          <a:solidFill>
                            <a:schemeClr val="tx1"/>
                          </a:solidFill>
                        </a:rPr>
                        <a:t>～</a:t>
                      </a:r>
                      <a:r>
                        <a:rPr kumimoji="1" lang="en-US" altLang="ja-JP" sz="1200" dirty="0">
                          <a:solidFill>
                            <a:schemeClr val="tx1"/>
                          </a:solidFill>
                        </a:rPr>
                        <a:t>12:00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224418221"/>
                  </a:ext>
                </a:extLst>
              </a:tr>
              <a:tr h="457133">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endParaRPr kumimoji="1" lang="ja-JP" altLang="en-US" sz="12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dirty="0">
                          <a:solidFill>
                            <a:schemeClr val="tx1"/>
                          </a:solidFill>
                        </a:rPr>
                        <a:t>要支援</a:t>
                      </a:r>
                      <a:endParaRPr kumimoji="1" lang="en-US" altLang="ja-JP" sz="1200" dirty="0">
                        <a:solidFill>
                          <a:schemeClr val="tx1"/>
                        </a:solidFill>
                      </a:endParaRPr>
                    </a:p>
                    <a:p>
                      <a:pPr algn="ctr"/>
                      <a:r>
                        <a:rPr kumimoji="1" lang="en-US" altLang="ja-JP" sz="1200" dirty="0">
                          <a:solidFill>
                            <a:schemeClr val="tx1"/>
                          </a:solidFill>
                        </a:rPr>
                        <a:t>13:30</a:t>
                      </a:r>
                      <a:r>
                        <a:rPr kumimoji="1" lang="ja-JP" altLang="en-US" sz="1200" dirty="0">
                          <a:solidFill>
                            <a:schemeClr val="tx1"/>
                          </a:solidFill>
                        </a:rPr>
                        <a:t>～</a:t>
                      </a:r>
                      <a:r>
                        <a:rPr kumimoji="1" lang="en-US" altLang="ja-JP" sz="12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45571904"/>
                  </a:ext>
                </a:extLst>
              </a:tr>
            </a:tbl>
          </a:graphicData>
        </a:graphic>
      </p:graphicFrame>
      <p:graphicFrame>
        <p:nvGraphicFramePr>
          <p:cNvPr id="16" name="表 15">
            <a:extLst>
              <a:ext uri="{FF2B5EF4-FFF2-40B4-BE49-F238E27FC236}">
                <a16:creationId xmlns:a16="http://schemas.microsoft.com/office/drawing/2014/main" id="{A80F6F1C-8D6D-A867-2E58-AE76B33566F7}"/>
              </a:ext>
            </a:extLst>
          </p:cNvPr>
          <p:cNvGraphicFramePr>
            <a:graphicFrameLocks noGrp="1"/>
          </p:cNvGraphicFramePr>
          <p:nvPr>
            <p:extLst>
              <p:ext uri="{D42A27DB-BD31-4B8C-83A1-F6EECF244321}">
                <p14:modId xmlns:p14="http://schemas.microsoft.com/office/powerpoint/2010/main" val="1357762304"/>
              </p:ext>
            </p:extLst>
          </p:nvPr>
        </p:nvGraphicFramePr>
        <p:xfrm>
          <a:off x="82998" y="9207147"/>
          <a:ext cx="485192" cy="910768"/>
        </p:xfrm>
        <a:graphic>
          <a:graphicData uri="http://schemas.openxmlformats.org/drawingml/2006/table">
            <a:tbl>
              <a:tblPr firstRow="1" bandRow="1">
                <a:tableStyleId>{5C22544A-7EE6-4342-B048-85BDC9FD1C3A}</a:tableStyleId>
              </a:tblPr>
              <a:tblGrid>
                <a:gridCol w="485192">
                  <a:extLst>
                    <a:ext uri="{9D8B030D-6E8A-4147-A177-3AD203B41FA5}">
                      <a16:colId xmlns:a16="http://schemas.microsoft.com/office/drawing/2014/main" val="604977219"/>
                    </a:ext>
                  </a:extLst>
                </a:gridCol>
              </a:tblGrid>
              <a:tr h="455384">
                <a:tc>
                  <a:txBody>
                    <a:bodyPr/>
                    <a:lstStyle/>
                    <a:p>
                      <a:pPr algn="ctr"/>
                      <a:r>
                        <a:rPr kumimoji="1" lang="en-US" altLang="ja-JP" sz="1200" dirty="0">
                          <a:solidFill>
                            <a:schemeClr val="tx1"/>
                          </a:solidFill>
                        </a:rPr>
                        <a:t>AM</a:t>
                      </a:r>
                    </a:p>
                  </a:txBody>
                  <a:tcPr marL="78377" marR="78377" marT="39188" marB="3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649840"/>
                  </a:ext>
                </a:extLst>
              </a:tr>
              <a:tr h="455384">
                <a:tc>
                  <a:txBody>
                    <a:bodyPr/>
                    <a:lstStyle/>
                    <a:p>
                      <a:pPr algn="ctr"/>
                      <a:r>
                        <a:rPr kumimoji="1" lang="en-US" altLang="ja-JP" sz="1200" b="1" dirty="0"/>
                        <a:t>PM</a:t>
                      </a:r>
                    </a:p>
                  </a:txBody>
                  <a:tcPr marL="78377" marR="78377" marT="39188" marB="3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4354574"/>
                  </a:ext>
                </a:extLst>
              </a:tr>
            </a:tbl>
          </a:graphicData>
        </a:graphic>
      </p:graphicFrame>
      <p:sp>
        <p:nvSpPr>
          <p:cNvPr id="21" name="テキスト ボックス 20">
            <a:extLst>
              <a:ext uri="{FF2B5EF4-FFF2-40B4-BE49-F238E27FC236}">
                <a16:creationId xmlns:a16="http://schemas.microsoft.com/office/drawing/2014/main" id="{6A3766CF-E400-A2B2-0F6B-25E575E564FC}"/>
              </a:ext>
            </a:extLst>
          </p:cNvPr>
          <p:cNvSpPr txBox="1"/>
          <p:nvPr/>
        </p:nvSpPr>
        <p:spPr>
          <a:xfrm>
            <a:off x="485183" y="10271884"/>
            <a:ext cx="5111440" cy="646331"/>
          </a:xfrm>
          <a:prstGeom prst="rect">
            <a:avLst/>
          </a:prstGeom>
          <a:noFill/>
        </p:spPr>
        <p:txBody>
          <a:bodyPr wrap="square" rtlCol="0">
            <a:spAutoFit/>
          </a:bodyPr>
          <a:lstStyle/>
          <a:p>
            <a:r>
              <a:rPr kumimoji="1" lang="ja-JP" altLang="en-US" sz="1200" b="1" dirty="0"/>
              <a:t>長谷  七里ガ浜東  稲村ケ崎  極楽寺  坂ノ下  笹目町 </a:t>
            </a:r>
            <a:endParaRPr kumimoji="1" lang="en-US" altLang="ja-JP" sz="1200" b="1" dirty="0"/>
          </a:p>
          <a:p>
            <a:r>
              <a:rPr kumimoji="1" lang="ja-JP" altLang="en-US" sz="1200" b="1" dirty="0"/>
              <a:t> 由比ガ浜  材木座  大町  御成町  扇ガ谷  佐助  梶原（</a:t>
            </a:r>
            <a:r>
              <a:rPr kumimoji="1" lang="en-US" altLang="ja-JP" sz="1200" b="1" dirty="0"/>
              <a:t>2</a:t>
            </a:r>
            <a:r>
              <a:rPr kumimoji="1" lang="ja-JP" altLang="en-US" sz="1200" b="1" dirty="0"/>
              <a:t>～</a:t>
            </a:r>
            <a:r>
              <a:rPr kumimoji="1" lang="en-US" altLang="ja-JP" sz="1200" b="1" dirty="0"/>
              <a:t>5</a:t>
            </a:r>
            <a:r>
              <a:rPr kumimoji="1" lang="ja-JP" altLang="en-US" sz="1200" b="1" dirty="0"/>
              <a:t>丁目）</a:t>
            </a:r>
            <a:endParaRPr kumimoji="1" lang="en-US" altLang="ja-JP" sz="1200" b="1" dirty="0"/>
          </a:p>
          <a:p>
            <a:r>
              <a:rPr kumimoji="1" lang="ja-JP" altLang="en-US" sz="1200" b="1" dirty="0"/>
              <a:t> 常盤   笛田（</a:t>
            </a:r>
            <a:r>
              <a:rPr kumimoji="1" lang="en-US" altLang="ja-JP" sz="1200" b="1" dirty="0"/>
              <a:t>4</a:t>
            </a:r>
            <a:r>
              <a:rPr kumimoji="1" lang="ja-JP" altLang="en-US" sz="1200" b="1" dirty="0"/>
              <a:t>～</a:t>
            </a:r>
            <a:r>
              <a:rPr kumimoji="1" lang="en-US" altLang="ja-JP" sz="1200" b="1" dirty="0"/>
              <a:t>6</a:t>
            </a:r>
            <a:r>
              <a:rPr kumimoji="1" lang="ja-JP" altLang="en-US" sz="1200" b="1" dirty="0"/>
              <a:t>丁目）</a:t>
            </a:r>
            <a:r>
              <a:rPr kumimoji="1" lang="en-US" altLang="ja-JP" sz="1200" b="1" dirty="0"/>
              <a:t>※</a:t>
            </a:r>
            <a:r>
              <a:rPr kumimoji="1" lang="ja-JP" altLang="en-US" sz="1200" b="1" dirty="0"/>
              <a:t>その他の地域は応相談</a:t>
            </a:r>
            <a:endParaRPr kumimoji="1" lang="ja-JP" altLang="en-US" sz="1200" b="1" dirty="0">
              <a:solidFill>
                <a:srgbClr val="FF0000"/>
              </a:solidFill>
            </a:endParaRPr>
          </a:p>
        </p:txBody>
      </p:sp>
      <p:sp>
        <p:nvSpPr>
          <p:cNvPr id="2" name="楕円 1">
            <a:extLst>
              <a:ext uri="{FF2B5EF4-FFF2-40B4-BE49-F238E27FC236}">
                <a16:creationId xmlns:a16="http://schemas.microsoft.com/office/drawing/2014/main" id="{CBF13EAC-A640-42C6-FC26-258AB25C8549}"/>
              </a:ext>
            </a:extLst>
          </p:cNvPr>
          <p:cNvSpPr/>
          <p:nvPr/>
        </p:nvSpPr>
        <p:spPr>
          <a:xfrm>
            <a:off x="49216" y="8868284"/>
            <a:ext cx="875920" cy="478592"/>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2"/>
          </a:p>
        </p:txBody>
      </p:sp>
      <p:sp>
        <p:nvSpPr>
          <p:cNvPr id="3" name="テキスト ボックス 2">
            <a:extLst>
              <a:ext uri="{FF2B5EF4-FFF2-40B4-BE49-F238E27FC236}">
                <a16:creationId xmlns:a16="http://schemas.microsoft.com/office/drawing/2014/main" id="{27740752-E308-0B03-CD27-68A487E94A43}"/>
              </a:ext>
            </a:extLst>
          </p:cNvPr>
          <p:cNvSpPr txBox="1"/>
          <p:nvPr/>
        </p:nvSpPr>
        <p:spPr>
          <a:xfrm>
            <a:off x="32837" y="8865684"/>
            <a:ext cx="1549385" cy="461665"/>
          </a:xfrm>
          <a:prstGeom prst="rect">
            <a:avLst/>
          </a:prstGeom>
          <a:noFill/>
        </p:spPr>
        <p:txBody>
          <a:bodyPr wrap="square" rtlCol="0">
            <a:spAutoFit/>
          </a:bodyPr>
          <a:lstStyle/>
          <a:p>
            <a:r>
              <a:rPr kumimoji="1" lang="ja-JP" altLang="en-US" sz="1200" b="1" dirty="0"/>
              <a:t>　 送迎</a:t>
            </a:r>
            <a:endParaRPr kumimoji="1" lang="en-US" altLang="ja-JP" sz="1200" b="1" dirty="0"/>
          </a:p>
          <a:p>
            <a:r>
              <a:rPr kumimoji="1" lang="ja-JP" altLang="en-US" sz="1200" b="1" dirty="0"/>
              <a:t>いたします</a:t>
            </a:r>
            <a:endParaRPr kumimoji="1" lang="en-US" altLang="ja-JP" sz="1200" b="1" dirty="0"/>
          </a:p>
        </p:txBody>
      </p:sp>
      <p:sp>
        <p:nvSpPr>
          <p:cNvPr id="35" name="テキスト ボックス 34">
            <a:extLst>
              <a:ext uri="{FF2B5EF4-FFF2-40B4-BE49-F238E27FC236}">
                <a16:creationId xmlns:a16="http://schemas.microsoft.com/office/drawing/2014/main" id="{92D4CD12-9CB2-995C-691E-23FBE9B0547E}"/>
              </a:ext>
            </a:extLst>
          </p:cNvPr>
          <p:cNvSpPr txBox="1"/>
          <p:nvPr/>
        </p:nvSpPr>
        <p:spPr>
          <a:xfrm>
            <a:off x="329069" y="10092675"/>
            <a:ext cx="2543387" cy="276999"/>
          </a:xfrm>
          <a:prstGeom prst="rect">
            <a:avLst/>
          </a:prstGeom>
          <a:noFill/>
        </p:spPr>
        <p:txBody>
          <a:bodyPr wrap="square" rtlCol="0">
            <a:spAutoFit/>
          </a:bodyPr>
          <a:lstStyle/>
          <a:p>
            <a:r>
              <a:rPr kumimoji="1" lang="ja-JP" altLang="en-US" sz="1200" dirty="0"/>
              <a:t>≪送迎範囲≫</a:t>
            </a:r>
          </a:p>
        </p:txBody>
      </p:sp>
      <p:sp>
        <p:nvSpPr>
          <p:cNvPr id="29" name="タイトル 1">
            <a:extLst>
              <a:ext uri="{FF2B5EF4-FFF2-40B4-BE49-F238E27FC236}">
                <a16:creationId xmlns:a16="http://schemas.microsoft.com/office/drawing/2014/main" id="{F18C193E-6B06-E37F-BE14-82F1A82D97DB}"/>
              </a:ext>
            </a:extLst>
          </p:cNvPr>
          <p:cNvSpPr>
            <a:spLocks noGrp="1"/>
          </p:cNvSpPr>
          <p:nvPr>
            <p:ph type="ctrTitle"/>
          </p:nvPr>
        </p:nvSpPr>
        <p:spPr>
          <a:xfrm>
            <a:off x="-3525760" y="487121"/>
            <a:ext cx="10337533" cy="1023043"/>
          </a:xfrm>
        </p:spPr>
        <p:txBody>
          <a:bodyPr>
            <a:normAutofit/>
          </a:bodyPr>
          <a:lstStyle/>
          <a:p>
            <a:r>
              <a:rPr lang="en-US" altLang="ja-JP" sz="2600" b="1" dirty="0">
                <a:solidFill>
                  <a:schemeClr val="accent2">
                    <a:lumMod val="50000"/>
                  </a:schemeClr>
                </a:solidFill>
                <a:latin typeface="Bradley Hand ITC" panose="03070402050302030203" pitchFamily="66" charset="0"/>
              </a:rPr>
              <a:t>TRAINING STUDIO</a:t>
            </a:r>
            <a:endParaRPr lang="ja-JP" altLang="en-US" sz="2600" dirty="0">
              <a:solidFill>
                <a:schemeClr val="accent2">
                  <a:lumMod val="50000"/>
                </a:schemeClr>
              </a:solidFill>
              <a:latin typeface="Bradley Hand ITC" panose="03070402050302030203" pitchFamily="66" charset="0"/>
            </a:endParaRPr>
          </a:p>
        </p:txBody>
      </p:sp>
      <p:sp>
        <p:nvSpPr>
          <p:cNvPr id="30" name="字幕 2">
            <a:extLst>
              <a:ext uri="{FF2B5EF4-FFF2-40B4-BE49-F238E27FC236}">
                <a16:creationId xmlns:a16="http://schemas.microsoft.com/office/drawing/2014/main" id="{FBA1667A-4C98-D29B-CFFE-3FF3B27E55B6}"/>
              </a:ext>
            </a:extLst>
          </p:cNvPr>
          <p:cNvSpPr txBox="1">
            <a:spLocks/>
          </p:cNvSpPr>
          <p:nvPr/>
        </p:nvSpPr>
        <p:spPr>
          <a:xfrm>
            <a:off x="-922475" y="1055240"/>
            <a:ext cx="8807116" cy="518299"/>
          </a:xfrm>
          <a:prstGeom prst="rect">
            <a:avLst/>
          </a:prstGeom>
        </p:spPr>
        <p:txBody>
          <a:bodyPr vert="horz" lIns="91441" tIns="45720" rIns="91441" bIns="45720" rtlCol="0">
            <a:noAutofit/>
          </a:bodyPr>
          <a:lstStyle>
            <a:lvl1pPr marL="0" indent="0" algn="ctr" defTabSz="822920" rtl="0" eaLnBrk="1" latinLnBrk="0" hangingPunct="1">
              <a:lnSpc>
                <a:spcPct val="90000"/>
              </a:lnSpc>
              <a:spcBef>
                <a:spcPts val="900"/>
              </a:spcBef>
              <a:buFont typeface="Arial" panose="020B0604020202020204" pitchFamily="34" charset="0"/>
              <a:buNone/>
              <a:defRPr kumimoji="1" sz="2160" kern="1200">
                <a:solidFill>
                  <a:schemeClr val="tx1"/>
                </a:solidFill>
                <a:latin typeface="+mn-lt"/>
                <a:ea typeface="+mn-ea"/>
                <a:cs typeface="+mn-cs"/>
              </a:defRPr>
            </a:lvl1pPr>
            <a:lvl2pPr marL="411460" indent="0" algn="ctr" defTabSz="822920" rtl="0" eaLnBrk="1" latinLnBrk="0" hangingPunct="1">
              <a:lnSpc>
                <a:spcPct val="90000"/>
              </a:lnSpc>
              <a:spcBef>
                <a:spcPts val="450"/>
              </a:spcBef>
              <a:buFont typeface="Arial" panose="020B0604020202020204" pitchFamily="34" charset="0"/>
              <a:buNone/>
              <a:defRPr kumimoji="1" sz="1800" kern="1200">
                <a:solidFill>
                  <a:schemeClr val="tx1"/>
                </a:solidFill>
                <a:latin typeface="+mn-lt"/>
                <a:ea typeface="+mn-ea"/>
                <a:cs typeface="+mn-cs"/>
              </a:defRPr>
            </a:lvl2pPr>
            <a:lvl3pPr marL="822920" indent="0" algn="ctr" defTabSz="822920" rtl="0" eaLnBrk="1" latinLnBrk="0" hangingPunct="1">
              <a:lnSpc>
                <a:spcPct val="90000"/>
              </a:lnSpc>
              <a:spcBef>
                <a:spcPts val="450"/>
              </a:spcBef>
              <a:buFont typeface="Arial" panose="020B0604020202020204" pitchFamily="34" charset="0"/>
              <a:buNone/>
              <a:defRPr kumimoji="1" sz="1620" kern="1200">
                <a:solidFill>
                  <a:schemeClr val="tx1"/>
                </a:solidFill>
                <a:latin typeface="+mn-lt"/>
                <a:ea typeface="+mn-ea"/>
                <a:cs typeface="+mn-cs"/>
              </a:defRPr>
            </a:lvl3pPr>
            <a:lvl4pPr marL="1234379"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4pPr>
            <a:lvl5pPr marL="1645838"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5pPr>
            <a:lvl6pPr marL="205729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6pPr>
            <a:lvl7pPr marL="246875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7pPr>
            <a:lvl8pPr marL="288021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8pPr>
            <a:lvl9pPr marL="329167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9pPr>
          </a:lstStyle>
          <a:p>
            <a:r>
              <a:rPr lang="ja-JP" altLang="en-US" sz="2600" b="1" dirty="0">
                <a:solidFill>
                  <a:schemeClr val="accent2">
                    <a:lumMod val="50000"/>
                  </a:schemeClr>
                </a:solidFill>
                <a:latin typeface="Bradley Hand ITC" panose="03070402050302030203" pitchFamily="66" charset="0"/>
              </a:rPr>
              <a:t>  </a:t>
            </a:r>
            <a:r>
              <a:rPr lang="en-US" altLang="ja-JP" sz="2600" b="1" dirty="0">
                <a:solidFill>
                  <a:schemeClr val="accent2">
                    <a:lumMod val="50000"/>
                  </a:schemeClr>
                </a:solidFill>
                <a:latin typeface="Bradley Hand ITC" panose="03070402050302030203" pitchFamily="66" charset="0"/>
              </a:rPr>
              <a:t>HASE</a:t>
            </a:r>
            <a:endParaRPr lang="ja-JP" altLang="en-US" sz="2600" b="1" dirty="0">
              <a:solidFill>
                <a:schemeClr val="accent2">
                  <a:lumMod val="50000"/>
                </a:schemeClr>
              </a:solidFill>
              <a:latin typeface="Bradley Hand ITC" panose="03070402050302030203" pitchFamily="66" charset="0"/>
            </a:endParaRPr>
          </a:p>
        </p:txBody>
      </p:sp>
      <p:sp>
        <p:nvSpPr>
          <p:cNvPr id="61" name="四角形: 角を丸くする 60">
            <a:extLst>
              <a:ext uri="{FF2B5EF4-FFF2-40B4-BE49-F238E27FC236}">
                <a16:creationId xmlns:a16="http://schemas.microsoft.com/office/drawing/2014/main" id="{842106B2-E56D-A7D9-CBBE-DC49793DDD17}"/>
              </a:ext>
            </a:extLst>
          </p:cNvPr>
          <p:cNvSpPr/>
          <p:nvPr/>
        </p:nvSpPr>
        <p:spPr>
          <a:xfrm>
            <a:off x="6028677" y="8835408"/>
            <a:ext cx="2146067" cy="2079717"/>
          </a:xfrm>
          <a:prstGeom prst="roundRect">
            <a:avLst/>
          </a:prstGeom>
          <a:solidFill>
            <a:schemeClr val="bg1"/>
          </a:solidFill>
          <a:ln>
            <a:solidFill>
              <a:srgbClr val="FF8C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sp>
        <p:nvSpPr>
          <p:cNvPr id="65" name="テキスト ボックス 64">
            <a:extLst>
              <a:ext uri="{FF2B5EF4-FFF2-40B4-BE49-F238E27FC236}">
                <a16:creationId xmlns:a16="http://schemas.microsoft.com/office/drawing/2014/main" id="{23BC8585-0955-46CB-F8CD-D2132D75B078}"/>
              </a:ext>
            </a:extLst>
          </p:cNvPr>
          <p:cNvSpPr txBox="1"/>
          <p:nvPr/>
        </p:nvSpPr>
        <p:spPr>
          <a:xfrm>
            <a:off x="6020307" y="9060953"/>
            <a:ext cx="3284737" cy="292388"/>
          </a:xfrm>
          <a:prstGeom prst="rect">
            <a:avLst/>
          </a:prstGeom>
          <a:noFill/>
        </p:spPr>
        <p:txBody>
          <a:bodyPr wrap="square" rtlCol="0">
            <a:spAutoFit/>
          </a:bodyPr>
          <a:lstStyle/>
          <a:p>
            <a:r>
              <a:rPr kumimoji="1" lang="ja-JP" altLang="en-US" sz="1300" b="1" dirty="0">
                <a:solidFill>
                  <a:schemeClr val="accent2">
                    <a:lumMod val="75000"/>
                  </a:schemeClr>
                </a:solidFill>
              </a:rPr>
              <a:t>トレーニングスタジオ長谷</a:t>
            </a:r>
          </a:p>
        </p:txBody>
      </p:sp>
      <p:sp>
        <p:nvSpPr>
          <p:cNvPr id="90" name="テキスト ボックス 89">
            <a:extLst>
              <a:ext uri="{FF2B5EF4-FFF2-40B4-BE49-F238E27FC236}">
                <a16:creationId xmlns:a16="http://schemas.microsoft.com/office/drawing/2014/main" id="{92ECA062-62AD-B793-0056-69B98F51240A}"/>
              </a:ext>
            </a:extLst>
          </p:cNvPr>
          <p:cNvSpPr txBox="1"/>
          <p:nvPr/>
        </p:nvSpPr>
        <p:spPr>
          <a:xfrm>
            <a:off x="6560931" y="8851264"/>
            <a:ext cx="1464157" cy="307905"/>
          </a:xfrm>
          <a:prstGeom prst="rect">
            <a:avLst/>
          </a:prstGeom>
          <a:noFill/>
        </p:spPr>
        <p:txBody>
          <a:bodyPr wrap="square" rtlCol="0">
            <a:spAutoFit/>
          </a:bodyPr>
          <a:lstStyle/>
          <a:p>
            <a:r>
              <a:rPr kumimoji="1" lang="en-US" altLang="ja-JP" sz="1401" dirty="0">
                <a:solidFill>
                  <a:schemeClr val="accent2">
                    <a:lumMod val="75000"/>
                  </a:schemeClr>
                </a:solidFill>
              </a:rPr>
              <a:t>〈</a:t>
            </a:r>
            <a:r>
              <a:rPr kumimoji="1" lang="ja-JP" altLang="en-US" sz="1401" dirty="0">
                <a:solidFill>
                  <a:schemeClr val="accent2">
                    <a:lumMod val="75000"/>
                  </a:schemeClr>
                </a:solidFill>
              </a:rPr>
              <a:t>発行元</a:t>
            </a:r>
            <a:r>
              <a:rPr kumimoji="1" lang="en-US" altLang="ja-JP" sz="1401" dirty="0">
                <a:solidFill>
                  <a:schemeClr val="accent2">
                    <a:lumMod val="75000"/>
                  </a:schemeClr>
                </a:solidFill>
              </a:rPr>
              <a:t>〉</a:t>
            </a:r>
            <a:endParaRPr kumimoji="1" lang="ja-JP" altLang="en-US" sz="1401" dirty="0">
              <a:solidFill>
                <a:schemeClr val="accent2">
                  <a:lumMod val="75000"/>
                </a:schemeClr>
              </a:solidFill>
            </a:endParaRPr>
          </a:p>
        </p:txBody>
      </p:sp>
      <p:sp>
        <p:nvSpPr>
          <p:cNvPr id="79" name="テキスト ボックス 78">
            <a:extLst>
              <a:ext uri="{FF2B5EF4-FFF2-40B4-BE49-F238E27FC236}">
                <a16:creationId xmlns:a16="http://schemas.microsoft.com/office/drawing/2014/main" id="{399C04E3-6BE8-91FE-68F3-95E8F9F5C95E}"/>
              </a:ext>
            </a:extLst>
          </p:cNvPr>
          <p:cNvSpPr txBox="1"/>
          <p:nvPr/>
        </p:nvSpPr>
        <p:spPr>
          <a:xfrm>
            <a:off x="6030622" y="9262640"/>
            <a:ext cx="3901232" cy="830997"/>
          </a:xfrm>
          <a:prstGeom prst="rect">
            <a:avLst/>
          </a:prstGeom>
          <a:noFill/>
        </p:spPr>
        <p:txBody>
          <a:bodyPr wrap="square" rtlCol="0">
            <a:spAutoFit/>
          </a:bodyPr>
          <a:lstStyle/>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事業所番号：</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1492100555</a:t>
            </a:r>
          </a:p>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　　鎌倉市長谷</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2-10-41</a:t>
            </a:r>
          </a:p>
          <a:p>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080-5927-0260</a:t>
            </a:r>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（事務所直通）</a:t>
            </a:r>
            <a:endPar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endParaRPr>
          </a:p>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　　　</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0467-73-7055</a:t>
            </a:r>
            <a:endPar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E6370D9A-2DF4-4889-68C0-4FC48800E9AC}"/>
              </a:ext>
            </a:extLst>
          </p:cNvPr>
          <p:cNvSpPr/>
          <p:nvPr/>
        </p:nvSpPr>
        <p:spPr>
          <a:xfrm>
            <a:off x="6293522" y="10062042"/>
            <a:ext cx="555024" cy="55410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pic>
        <p:nvPicPr>
          <p:cNvPr id="7" name="図 6">
            <a:extLst>
              <a:ext uri="{FF2B5EF4-FFF2-40B4-BE49-F238E27FC236}">
                <a16:creationId xmlns:a16="http://schemas.microsoft.com/office/drawing/2014/main" id="{0879EA38-D2D9-1D3D-64A3-6B83BD49DDD4}"/>
              </a:ext>
            </a:extLst>
          </p:cNvPr>
          <p:cNvPicPr>
            <a:picLocks noChangeAspect="1"/>
          </p:cNvPicPr>
          <p:nvPr/>
        </p:nvPicPr>
        <p:blipFill rotWithShape="1">
          <a:blip r:embed="rId14">
            <a:extLst>
              <a:ext uri="{28A0092B-C50C-407E-A947-70E740481C1C}">
                <a14:useLocalDpi xmlns:a14="http://schemas.microsoft.com/office/drawing/2010/main" val="0"/>
              </a:ext>
            </a:extLst>
          </a:blip>
          <a:srcRect l="33672" t="37908" r="46951" b="25894"/>
          <a:stretch/>
        </p:blipFill>
        <p:spPr>
          <a:xfrm>
            <a:off x="6307850" y="10078059"/>
            <a:ext cx="526367" cy="528128"/>
          </a:xfrm>
          <a:prstGeom prst="rect">
            <a:avLst/>
          </a:prstGeom>
        </p:spPr>
      </p:pic>
      <p:sp>
        <p:nvSpPr>
          <p:cNvPr id="56" name="テキスト ボックス 55">
            <a:extLst>
              <a:ext uri="{FF2B5EF4-FFF2-40B4-BE49-F238E27FC236}">
                <a16:creationId xmlns:a16="http://schemas.microsoft.com/office/drawing/2014/main" id="{2D242BCB-CCCB-F1C8-B802-B856820C9281}"/>
              </a:ext>
            </a:extLst>
          </p:cNvPr>
          <p:cNvSpPr txBox="1"/>
          <p:nvPr/>
        </p:nvSpPr>
        <p:spPr>
          <a:xfrm>
            <a:off x="6617980" y="10713936"/>
            <a:ext cx="1862635" cy="254044"/>
          </a:xfrm>
          <a:prstGeom prst="rect">
            <a:avLst/>
          </a:prstGeom>
          <a:noFill/>
        </p:spPr>
        <p:txBody>
          <a:bodyPr wrap="square" rtlCol="0">
            <a:spAutoFit/>
          </a:bodyPr>
          <a:lstStyle/>
          <a:p>
            <a:r>
              <a:rPr kumimoji="1" lang="ja-JP" altLang="en-US" sz="1051" dirty="0"/>
              <a:t>随時更新中です。</a:t>
            </a:r>
          </a:p>
        </p:txBody>
      </p:sp>
      <p:sp>
        <p:nvSpPr>
          <p:cNvPr id="12" name="正方形/長方形 11">
            <a:extLst>
              <a:ext uri="{FF2B5EF4-FFF2-40B4-BE49-F238E27FC236}">
                <a16:creationId xmlns:a16="http://schemas.microsoft.com/office/drawing/2014/main" id="{250660FF-5A8E-E13B-FD76-60F0648440E5}"/>
              </a:ext>
            </a:extLst>
          </p:cNvPr>
          <p:cNvSpPr/>
          <p:nvPr/>
        </p:nvSpPr>
        <p:spPr>
          <a:xfrm>
            <a:off x="7337688" y="10069929"/>
            <a:ext cx="561120" cy="538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pic>
        <p:nvPicPr>
          <p:cNvPr id="11" name="図 10">
            <a:extLst>
              <a:ext uri="{FF2B5EF4-FFF2-40B4-BE49-F238E27FC236}">
                <a16:creationId xmlns:a16="http://schemas.microsoft.com/office/drawing/2014/main" id="{11D1F8E8-EBAC-FE63-229E-10F541438CC2}"/>
              </a:ext>
            </a:extLst>
          </p:cNvPr>
          <p:cNvPicPr>
            <a:picLocks noChangeAspect="1"/>
          </p:cNvPicPr>
          <p:nvPr/>
        </p:nvPicPr>
        <p:blipFill>
          <a:blip r:embed="rId15">
            <a:extLst>
              <a:ext uri="{28A0092B-C50C-407E-A947-70E740481C1C}">
                <a14:useLocalDpi xmlns:a14="http://schemas.microsoft.com/office/drawing/2010/main" val="0"/>
              </a:ext>
            </a:extLst>
          </a:blip>
          <a:srcRect t="4800" b="10788"/>
          <a:stretch/>
        </p:blipFill>
        <p:spPr>
          <a:xfrm>
            <a:off x="7354384" y="10099074"/>
            <a:ext cx="515558" cy="482988"/>
          </a:xfrm>
          <a:prstGeom prst="rect">
            <a:avLst/>
          </a:prstGeom>
        </p:spPr>
      </p:pic>
      <p:sp>
        <p:nvSpPr>
          <p:cNvPr id="20" name="テキスト ボックス 19">
            <a:extLst>
              <a:ext uri="{FF2B5EF4-FFF2-40B4-BE49-F238E27FC236}">
                <a16:creationId xmlns:a16="http://schemas.microsoft.com/office/drawing/2014/main" id="{3FDC6F93-E67D-C496-3256-CDFF69EF0BDD}"/>
              </a:ext>
            </a:extLst>
          </p:cNvPr>
          <p:cNvSpPr txBox="1"/>
          <p:nvPr/>
        </p:nvSpPr>
        <p:spPr>
          <a:xfrm>
            <a:off x="6020307" y="10586914"/>
            <a:ext cx="1203571" cy="254044"/>
          </a:xfrm>
          <a:prstGeom prst="rect">
            <a:avLst/>
          </a:prstGeom>
          <a:noFill/>
        </p:spPr>
        <p:txBody>
          <a:bodyPr wrap="square" rtlCol="0">
            <a:spAutoFit/>
          </a:bodyPr>
          <a:lstStyle/>
          <a:p>
            <a:r>
              <a:rPr kumimoji="1" lang="ja-JP" altLang="en-US" sz="1051" b="1" dirty="0"/>
              <a:t>インスタグラム</a:t>
            </a:r>
          </a:p>
        </p:txBody>
      </p:sp>
      <p:sp>
        <p:nvSpPr>
          <p:cNvPr id="22" name="テキスト ボックス 21">
            <a:extLst>
              <a:ext uri="{FF2B5EF4-FFF2-40B4-BE49-F238E27FC236}">
                <a16:creationId xmlns:a16="http://schemas.microsoft.com/office/drawing/2014/main" id="{924BE1DA-1481-66A8-1874-66FE2EC51C83}"/>
              </a:ext>
            </a:extLst>
          </p:cNvPr>
          <p:cNvSpPr txBox="1"/>
          <p:nvPr/>
        </p:nvSpPr>
        <p:spPr>
          <a:xfrm>
            <a:off x="7265621" y="10582062"/>
            <a:ext cx="1431235" cy="254044"/>
          </a:xfrm>
          <a:prstGeom prst="rect">
            <a:avLst/>
          </a:prstGeom>
          <a:noFill/>
        </p:spPr>
        <p:txBody>
          <a:bodyPr wrap="square" rtlCol="0">
            <a:spAutoFit/>
          </a:bodyPr>
          <a:lstStyle/>
          <a:p>
            <a:r>
              <a:rPr kumimoji="1" lang="en-US" altLang="ja-JP" sz="1051" b="1" dirty="0">
                <a:latin typeface="+mn-ea"/>
              </a:rPr>
              <a:t>YouTube</a:t>
            </a:r>
            <a:endParaRPr kumimoji="1" lang="ja-JP" altLang="en-US" sz="1051" b="1" dirty="0">
              <a:latin typeface="+mn-ea"/>
            </a:endParaRPr>
          </a:p>
        </p:txBody>
      </p:sp>
      <p:sp>
        <p:nvSpPr>
          <p:cNvPr id="8" name="正方形/長方形 7">
            <a:extLst>
              <a:ext uri="{FF2B5EF4-FFF2-40B4-BE49-F238E27FC236}">
                <a16:creationId xmlns:a16="http://schemas.microsoft.com/office/drawing/2014/main" id="{3B2AA923-7B2B-86C5-CA93-B6E96244EC4D}"/>
              </a:ext>
            </a:extLst>
          </p:cNvPr>
          <p:cNvSpPr/>
          <p:nvPr/>
        </p:nvSpPr>
        <p:spPr>
          <a:xfrm>
            <a:off x="21715" y="1521653"/>
            <a:ext cx="4172469" cy="5175436"/>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graphicFrame>
        <p:nvGraphicFramePr>
          <p:cNvPr id="19" name="表 18">
            <a:extLst>
              <a:ext uri="{FF2B5EF4-FFF2-40B4-BE49-F238E27FC236}">
                <a16:creationId xmlns:a16="http://schemas.microsoft.com/office/drawing/2014/main" id="{9ED759EB-D6CE-1C29-547B-23663642C218}"/>
              </a:ext>
            </a:extLst>
          </p:cNvPr>
          <p:cNvGraphicFramePr>
            <a:graphicFrameLocks noGrp="1"/>
          </p:cNvGraphicFramePr>
          <p:nvPr>
            <p:extLst>
              <p:ext uri="{D42A27DB-BD31-4B8C-83A1-F6EECF244321}">
                <p14:modId xmlns:p14="http://schemas.microsoft.com/office/powerpoint/2010/main" val="755717963"/>
              </p:ext>
            </p:extLst>
          </p:nvPr>
        </p:nvGraphicFramePr>
        <p:xfrm>
          <a:off x="4263908" y="6857547"/>
          <a:ext cx="2858826" cy="1112520"/>
        </p:xfrm>
        <a:graphic>
          <a:graphicData uri="http://schemas.openxmlformats.org/drawingml/2006/table">
            <a:tbl>
              <a:tblPr firstRow="1" bandRow="1">
                <a:tableStyleId>{5C22544A-7EE6-4342-B048-85BDC9FD1C3A}</a:tableStyleId>
              </a:tblPr>
              <a:tblGrid>
                <a:gridCol w="484973">
                  <a:extLst>
                    <a:ext uri="{9D8B030D-6E8A-4147-A177-3AD203B41FA5}">
                      <a16:colId xmlns:a16="http://schemas.microsoft.com/office/drawing/2014/main" val="328437847"/>
                    </a:ext>
                  </a:extLst>
                </a:gridCol>
                <a:gridCol w="486696">
                  <a:extLst>
                    <a:ext uri="{9D8B030D-6E8A-4147-A177-3AD203B41FA5}">
                      <a16:colId xmlns:a16="http://schemas.microsoft.com/office/drawing/2014/main" val="3400010250"/>
                    </a:ext>
                  </a:extLst>
                </a:gridCol>
                <a:gridCol w="486697">
                  <a:extLst>
                    <a:ext uri="{9D8B030D-6E8A-4147-A177-3AD203B41FA5}">
                      <a16:colId xmlns:a16="http://schemas.microsoft.com/office/drawing/2014/main" val="883051014"/>
                    </a:ext>
                  </a:extLst>
                </a:gridCol>
                <a:gridCol w="457200">
                  <a:extLst>
                    <a:ext uri="{9D8B030D-6E8A-4147-A177-3AD203B41FA5}">
                      <a16:colId xmlns:a16="http://schemas.microsoft.com/office/drawing/2014/main" val="2435800840"/>
                    </a:ext>
                  </a:extLst>
                </a:gridCol>
                <a:gridCol w="486697">
                  <a:extLst>
                    <a:ext uri="{9D8B030D-6E8A-4147-A177-3AD203B41FA5}">
                      <a16:colId xmlns:a16="http://schemas.microsoft.com/office/drawing/2014/main" val="1368325963"/>
                    </a:ext>
                  </a:extLst>
                </a:gridCol>
                <a:gridCol w="456563">
                  <a:extLst>
                    <a:ext uri="{9D8B030D-6E8A-4147-A177-3AD203B41FA5}">
                      <a16:colId xmlns:a16="http://schemas.microsoft.com/office/drawing/2014/main" val="3960115478"/>
                    </a:ext>
                  </a:extLst>
                </a:gridCol>
              </a:tblGrid>
              <a:tr h="370840">
                <a:tc>
                  <a:txBody>
                    <a:bodyPr/>
                    <a:lstStyle/>
                    <a:p>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solidFill>
                            <a:sysClr val="windowText" lastClr="000000"/>
                          </a:solidFill>
                        </a:rPr>
                        <a:t>月</a:t>
                      </a:r>
                      <a:endParaRPr kumimoji="1" lang="en-US" altLang="ja-JP"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solidFill>
                            <a:sysClr val="windowText" lastClr="000000"/>
                          </a:solidFill>
                        </a:rPr>
                        <a:t>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solidFill>
                            <a:schemeClr val="tx1"/>
                          </a:solidFill>
                        </a:rPr>
                        <a:t>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solidFill>
                            <a:schemeClr val="tx1"/>
                          </a:solidFill>
                        </a:rPr>
                        <a:t>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solidFill>
                            <a:schemeClr val="tx1"/>
                          </a:solidFill>
                        </a:rPr>
                        <a:t>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3221091"/>
                  </a:ext>
                </a:extLst>
              </a:tr>
              <a:tr h="370840">
                <a:tc>
                  <a:txBody>
                    <a:bodyPr/>
                    <a:lstStyle/>
                    <a:p>
                      <a:r>
                        <a:rPr kumimoji="1" lang="en-US" altLang="ja-JP" sz="1600" dirty="0"/>
                        <a:t>AM</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〇</a:t>
                      </a:r>
                      <a:endParaRPr kumimoji="1" lang="en-US" altLang="ja-JP"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dirty="0"/>
                        <a:t>×</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a:t>
                      </a:r>
                      <a:endParaRPr kumimoji="1" lang="en-US" altLang="ja-JP"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dirty="0"/>
                        <a:t>×</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4742631"/>
                  </a:ext>
                </a:extLst>
              </a:tr>
              <a:tr h="370840">
                <a:tc>
                  <a:txBody>
                    <a:bodyPr/>
                    <a:lstStyle/>
                    <a:p>
                      <a:r>
                        <a:rPr kumimoji="1" lang="en-US" altLang="ja-JP" sz="1600" dirty="0"/>
                        <a:t>PM</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600" dirty="0"/>
                        <a:t>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4427341"/>
                  </a:ext>
                </a:extLst>
              </a:tr>
            </a:tbl>
          </a:graphicData>
        </a:graphic>
      </p:graphicFrame>
      <p:sp>
        <p:nvSpPr>
          <p:cNvPr id="23" name="正方形/長方形 22">
            <a:extLst>
              <a:ext uri="{FF2B5EF4-FFF2-40B4-BE49-F238E27FC236}">
                <a16:creationId xmlns:a16="http://schemas.microsoft.com/office/drawing/2014/main" id="{57F1F650-8BEA-6EF8-BBF4-E52253BF0A58}"/>
              </a:ext>
            </a:extLst>
          </p:cNvPr>
          <p:cNvSpPr/>
          <p:nvPr/>
        </p:nvSpPr>
        <p:spPr>
          <a:xfrm>
            <a:off x="4211451" y="6477612"/>
            <a:ext cx="3975644" cy="2338233"/>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DE3039DE-C1C2-4979-AA4C-96192F1F174E}"/>
              </a:ext>
            </a:extLst>
          </p:cNvPr>
          <p:cNvSpPr/>
          <p:nvPr/>
        </p:nvSpPr>
        <p:spPr>
          <a:xfrm>
            <a:off x="4211450" y="1543889"/>
            <a:ext cx="3975645" cy="2978760"/>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D832EBBD-E563-1AAE-BC87-CC4D9EB555E8}"/>
              </a:ext>
            </a:extLst>
          </p:cNvPr>
          <p:cNvSpPr/>
          <p:nvPr/>
        </p:nvSpPr>
        <p:spPr>
          <a:xfrm>
            <a:off x="21715" y="6724297"/>
            <a:ext cx="4169375" cy="2098165"/>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2F2236D3-7F58-542F-1E61-5F64243147E0}"/>
              </a:ext>
            </a:extLst>
          </p:cNvPr>
          <p:cNvSpPr txBox="1"/>
          <p:nvPr/>
        </p:nvSpPr>
        <p:spPr>
          <a:xfrm>
            <a:off x="7098149" y="7256961"/>
            <a:ext cx="3333135" cy="646331"/>
          </a:xfrm>
          <a:prstGeom prst="rect">
            <a:avLst/>
          </a:prstGeom>
          <a:noFill/>
        </p:spPr>
        <p:txBody>
          <a:bodyPr wrap="square" rtlCol="0">
            <a:spAutoFit/>
          </a:bodyPr>
          <a:lstStyle/>
          <a:p>
            <a:r>
              <a:rPr kumimoji="1" lang="ja-JP" altLang="en-US" sz="1200" dirty="0"/>
              <a:t>〇  空きあり</a:t>
            </a:r>
            <a:endParaRPr kumimoji="1" lang="en-US" altLang="ja-JP" sz="1200" dirty="0"/>
          </a:p>
          <a:p>
            <a:r>
              <a:rPr kumimoji="1" lang="ja-JP" altLang="en-US" sz="1200" dirty="0"/>
              <a:t>△  残りわずか</a:t>
            </a:r>
            <a:endParaRPr kumimoji="1" lang="en-US" altLang="ja-JP" sz="1200" dirty="0"/>
          </a:p>
          <a:p>
            <a:r>
              <a:rPr kumimoji="1" lang="en-US" altLang="ja-JP" sz="1200" dirty="0"/>
              <a:t>×</a:t>
            </a:r>
            <a:r>
              <a:rPr kumimoji="1" lang="ja-JP" altLang="en-US" sz="1200" dirty="0"/>
              <a:t>  空きなし</a:t>
            </a:r>
          </a:p>
        </p:txBody>
      </p:sp>
      <p:sp>
        <p:nvSpPr>
          <p:cNvPr id="9" name="テキスト ボックス 8">
            <a:extLst>
              <a:ext uri="{FF2B5EF4-FFF2-40B4-BE49-F238E27FC236}">
                <a16:creationId xmlns:a16="http://schemas.microsoft.com/office/drawing/2014/main" id="{39AB0681-B880-53E7-92A1-22809FBFFE37}"/>
              </a:ext>
            </a:extLst>
          </p:cNvPr>
          <p:cNvSpPr txBox="1"/>
          <p:nvPr/>
        </p:nvSpPr>
        <p:spPr>
          <a:xfrm>
            <a:off x="4164016" y="8010855"/>
            <a:ext cx="4144632" cy="769441"/>
          </a:xfrm>
          <a:prstGeom prst="rect">
            <a:avLst/>
          </a:prstGeom>
          <a:noFill/>
        </p:spPr>
        <p:txBody>
          <a:bodyPr wrap="square" rtlCol="0">
            <a:spAutoFit/>
          </a:bodyPr>
          <a:lstStyle/>
          <a:p>
            <a:r>
              <a:rPr kumimoji="1" lang="ja-JP" altLang="en-US" sz="1100" dirty="0"/>
              <a:t>令和</a:t>
            </a:r>
            <a:r>
              <a:rPr kumimoji="1" lang="en-US" altLang="ja-JP" sz="1100" dirty="0"/>
              <a:t>6</a:t>
            </a:r>
            <a:r>
              <a:rPr kumimoji="1" lang="ja-JP" altLang="en-US" sz="1100" dirty="0"/>
              <a:t>年</a:t>
            </a:r>
            <a:r>
              <a:rPr kumimoji="1" lang="en-US" altLang="ja-JP" sz="1100" dirty="0"/>
              <a:t>11</a:t>
            </a:r>
            <a:r>
              <a:rPr kumimoji="1" lang="ja-JP" altLang="en-US" sz="1100" dirty="0"/>
              <a:t>月にオープンし、おかげさまでご利用者様の人数が少しずつ増えてまいりました。心より感謝申し上げます。</a:t>
            </a:r>
            <a:endParaRPr kumimoji="1" lang="en-US" altLang="ja-JP" sz="1100" dirty="0"/>
          </a:p>
          <a:p>
            <a:r>
              <a:rPr kumimoji="1" lang="ja-JP" altLang="en-US" sz="1100" dirty="0"/>
              <a:t>引き続き、残りわずかのクラスもございますが、お気軽に見学等のお問い合わせお待ちしております。</a:t>
            </a:r>
          </a:p>
        </p:txBody>
      </p:sp>
      <p:sp>
        <p:nvSpPr>
          <p:cNvPr id="32" name="正方形/長方形 31">
            <a:extLst>
              <a:ext uri="{FF2B5EF4-FFF2-40B4-BE49-F238E27FC236}">
                <a16:creationId xmlns:a16="http://schemas.microsoft.com/office/drawing/2014/main" id="{B3C8560B-702D-30C3-237F-07E934EDD6B9}"/>
              </a:ext>
            </a:extLst>
          </p:cNvPr>
          <p:cNvSpPr/>
          <p:nvPr/>
        </p:nvSpPr>
        <p:spPr>
          <a:xfrm>
            <a:off x="4211450" y="4536657"/>
            <a:ext cx="3975645" cy="1925099"/>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72C3DA54-93C6-F35F-DBE6-FA4C18DD9C4F}"/>
              </a:ext>
            </a:extLst>
          </p:cNvPr>
          <p:cNvSpPr txBox="1"/>
          <p:nvPr/>
        </p:nvSpPr>
        <p:spPr>
          <a:xfrm>
            <a:off x="6920969" y="1280088"/>
            <a:ext cx="3030190" cy="276999"/>
          </a:xfrm>
          <a:prstGeom prst="rect">
            <a:avLst/>
          </a:prstGeom>
          <a:noFill/>
        </p:spPr>
        <p:txBody>
          <a:bodyPr wrap="square" rtlCol="0">
            <a:spAutoFit/>
          </a:bodyPr>
          <a:lstStyle/>
          <a:p>
            <a:r>
              <a:rPr kumimoji="1" lang="ja-JP" altLang="en-US" sz="1200" b="1" dirty="0">
                <a:solidFill>
                  <a:schemeClr val="accent1">
                    <a:lumMod val="50000"/>
                  </a:schemeClr>
                </a:solidFill>
                <a:latin typeface="+mn-ea"/>
              </a:rPr>
              <a:t>管理者　西洋介</a:t>
            </a:r>
          </a:p>
        </p:txBody>
      </p:sp>
      <p:sp>
        <p:nvSpPr>
          <p:cNvPr id="34" name="テキスト ボックス 22">
            <a:extLst>
              <a:ext uri="{FF2B5EF4-FFF2-40B4-BE49-F238E27FC236}">
                <a16:creationId xmlns:a16="http://schemas.microsoft.com/office/drawing/2014/main" id="{AA978C18-D0E0-6DCA-5C4E-7114AEA6AE54}"/>
              </a:ext>
            </a:extLst>
          </p:cNvPr>
          <p:cNvSpPr txBox="1"/>
          <p:nvPr/>
        </p:nvSpPr>
        <p:spPr>
          <a:xfrm>
            <a:off x="997406" y="1532563"/>
            <a:ext cx="3069054" cy="323165"/>
          </a:xfrm>
          <a:prstGeom prst="rect">
            <a:avLst/>
          </a:prstGeom>
          <a:noFill/>
        </p:spPr>
        <p:txBody>
          <a:bodyPr wrap="square" rtlCol="0">
            <a:spAutoFit/>
          </a:bodyPr>
          <a:ls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a:lstStyle>
          <a:p>
            <a:r>
              <a:rPr kumimoji="1" lang="en-US" altLang="ja-JP" sz="1500" b="1" dirty="0">
                <a:solidFill>
                  <a:srgbClr val="FF8C00"/>
                </a:solidFill>
                <a:latin typeface="+mn-ea"/>
              </a:rPr>
              <a:t>〈</a:t>
            </a:r>
            <a:r>
              <a:rPr kumimoji="1" lang="ja-JP" altLang="en-US" sz="1500" b="1" dirty="0">
                <a:solidFill>
                  <a:srgbClr val="FF8C00"/>
                </a:solidFill>
                <a:latin typeface="+mn-ea"/>
              </a:rPr>
              <a:t>転倒防止するために</a:t>
            </a:r>
            <a:r>
              <a:rPr kumimoji="1" lang="en-US" altLang="ja-JP" sz="1500" b="1" dirty="0">
                <a:solidFill>
                  <a:srgbClr val="FF8C00"/>
                </a:solidFill>
                <a:latin typeface="+mn-ea"/>
              </a:rPr>
              <a:t>〉</a:t>
            </a:r>
            <a:endParaRPr kumimoji="1" lang="ja-JP" altLang="en-US" sz="1500" b="1" dirty="0">
              <a:solidFill>
                <a:srgbClr val="FF8C00"/>
              </a:solidFill>
              <a:latin typeface="+mn-ea"/>
            </a:endParaRPr>
          </a:p>
        </p:txBody>
      </p:sp>
      <p:sp>
        <p:nvSpPr>
          <p:cNvPr id="37" name="テキスト ボックス 22">
            <a:extLst>
              <a:ext uri="{FF2B5EF4-FFF2-40B4-BE49-F238E27FC236}">
                <a16:creationId xmlns:a16="http://schemas.microsoft.com/office/drawing/2014/main" id="{AA978C18-D0E0-6DCA-5C4E-7114AEA6AE54}"/>
              </a:ext>
            </a:extLst>
          </p:cNvPr>
          <p:cNvSpPr txBox="1"/>
          <p:nvPr/>
        </p:nvSpPr>
        <p:spPr>
          <a:xfrm>
            <a:off x="4555857" y="1581360"/>
            <a:ext cx="3069054" cy="323165"/>
          </a:xfrm>
          <a:prstGeom prst="rect">
            <a:avLst/>
          </a:prstGeom>
          <a:noFill/>
        </p:spPr>
        <p:txBody>
          <a:bodyPr wrap="square" rtlCol="0">
            <a:spAutoFit/>
          </a:bodyPr>
          <a:ls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a:lstStyle>
          <a:p>
            <a:r>
              <a:rPr kumimoji="1" lang="en-US" altLang="ja-JP" sz="1500" b="1" dirty="0">
                <a:solidFill>
                  <a:srgbClr val="FF8C00"/>
                </a:solidFill>
                <a:latin typeface="+mn-ea"/>
              </a:rPr>
              <a:t>〈</a:t>
            </a:r>
            <a:r>
              <a:rPr kumimoji="1" lang="ja-JP" altLang="en-US" sz="1500" b="1" dirty="0">
                <a:solidFill>
                  <a:srgbClr val="FF8C00"/>
                </a:solidFill>
                <a:latin typeface="+mn-ea"/>
              </a:rPr>
              <a:t>自宅でできる口腔体操</a:t>
            </a:r>
            <a:r>
              <a:rPr kumimoji="1" lang="en-US" altLang="ja-JP" sz="1500" b="1" dirty="0">
                <a:solidFill>
                  <a:srgbClr val="FF8C00"/>
                </a:solidFill>
                <a:latin typeface="+mn-ea"/>
              </a:rPr>
              <a:t>〉</a:t>
            </a:r>
            <a:endParaRPr kumimoji="1" lang="ja-JP" altLang="en-US" sz="1500" b="1" dirty="0">
              <a:solidFill>
                <a:srgbClr val="FF8C00"/>
              </a:solidFill>
              <a:latin typeface="+mn-ea"/>
            </a:endParaRPr>
          </a:p>
        </p:txBody>
      </p:sp>
      <p:sp>
        <p:nvSpPr>
          <p:cNvPr id="38" name="テキスト ボックス 22">
            <a:extLst>
              <a:ext uri="{FF2B5EF4-FFF2-40B4-BE49-F238E27FC236}">
                <a16:creationId xmlns:a16="http://schemas.microsoft.com/office/drawing/2014/main" id="{AA978C18-D0E0-6DCA-5C4E-7114AEA6AE54}"/>
              </a:ext>
            </a:extLst>
          </p:cNvPr>
          <p:cNvSpPr txBox="1"/>
          <p:nvPr/>
        </p:nvSpPr>
        <p:spPr>
          <a:xfrm>
            <a:off x="5397550" y="4537371"/>
            <a:ext cx="3069054" cy="323165"/>
          </a:xfrm>
          <a:prstGeom prst="rect">
            <a:avLst/>
          </a:prstGeom>
          <a:noFill/>
        </p:spPr>
        <p:txBody>
          <a:bodyPr wrap="square" rtlCol="0">
            <a:spAutoFit/>
          </a:bodyPr>
          <a:ls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a:lstStyle>
          <a:p>
            <a:r>
              <a:rPr kumimoji="1" lang="en-US" altLang="ja-JP" sz="1500" b="1" dirty="0">
                <a:solidFill>
                  <a:srgbClr val="FF8C00"/>
                </a:solidFill>
                <a:latin typeface="+mn-ea"/>
              </a:rPr>
              <a:t>〈</a:t>
            </a:r>
            <a:r>
              <a:rPr kumimoji="1" lang="ja-JP" altLang="en-US" sz="1500" b="1" dirty="0">
                <a:solidFill>
                  <a:srgbClr val="FF8C00"/>
                </a:solidFill>
                <a:latin typeface="+mn-ea"/>
              </a:rPr>
              <a:t>マシン紹介</a:t>
            </a:r>
            <a:r>
              <a:rPr kumimoji="1" lang="en-US" altLang="ja-JP" sz="1500" b="1" dirty="0">
                <a:solidFill>
                  <a:srgbClr val="FF8C00"/>
                </a:solidFill>
                <a:latin typeface="+mn-ea"/>
              </a:rPr>
              <a:t>〉</a:t>
            </a:r>
            <a:endParaRPr kumimoji="1" lang="ja-JP" altLang="en-US" sz="1500" b="1" dirty="0">
              <a:solidFill>
                <a:srgbClr val="FF8C00"/>
              </a:solidFill>
              <a:latin typeface="+mn-ea"/>
            </a:endParaRPr>
          </a:p>
        </p:txBody>
      </p:sp>
      <p:sp>
        <p:nvSpPr>
          <p:cNvPr id="39" name="テキスト ボックス 22">
            <a:extLst>
              <a:ext uri="{FF2B5EF4-FFF2-40B4-BE49-F238E27FC236}">
                <a16:creationId xmlns:a16="http://schemas.microsoft.com/office/drawing/2014/main" id="{AA978C18-D0E0-6DCA-5C4E-7114AEA6AE54}"/>
              </a:ext>
            </a:extLst>
          </p:cNvPr>
          <p:cNvSpPr txBox="1"/>
          <p:nvPr/>
        </p:nvSpPr>
        <p:spPr>
          <a:xfrm>
            <a:off x="5248836" y="6515299"/>
            <a:ext cx="3069054" cy="323165"/>
          </a:xfrm>
          <a:prstGeom prst="rect">
            <a:avLst/>
          </a:prstGeom>
          <a:noFill/>
        </p:spPr>
        <p:txBody>
          <a:bodyPr wrap="square" rtlCol="0">
            <a:spAutoFit/>
          </a:bodyPr>
          <a:ls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a:lstStyle>
          <a:p>
            <a:r>
              <a:rPr kumimoji="1" lang="en-US" altLang="ja-JP" sz="1500" b="1" dirty="0">
                <a:solidFill>
                  <a:srgbClr val="FF8C00"/>
                </a:solidFill>
                <a:latin typeface="+mn-ea"/>
              </a:rPr>
              <a:t>〈</a:t>
            </a:r>
            <a:r>
              <a:rPr kumimoji="1" lang="ja-JP" altLang="en-US" sz="1500" b="1" dirty="0">
                <a:solidFill>
                  <a:srgbClr val="FF8C00"/>
                </a:solidFill>
                <a:latin typeface="+mn-ea"/>
              </a:rPr>
              <a:t>現在の空き状況</a:t>
            </a:r>
            <a:r>
              <a:rPr kumimoji="1" lang="en-US" altLang="ja-JP" sz="1500" b="1" dirty="0">
                <a:solidFill>
                  <a:srgbClr val="FF8C00"/>
                </a:solidFill>
                <a:latin typeface="+mn-ea"/>
              </a:rPr>
              <a:t>〉</a:t>
            </a:r>
            <a:endParaRPr kumimoji="1" lang="ja-JP" altLang="en-US" sz="1500" b="1" dirty="0">
              <a:solidFill>
                <a:srgbClr val="FF8C00"/>
              </a:solidFill>
              <a:latin typeface="+mn-ea"/>
            </a:endParaRPr>
          </a:p>
        </p:txBody>
      </p:sp>
      <p:sp>
        <p:nvSpPr>
          <p:cNvPr id="40" name="テキスト ボックス 22">
            <a:extLst>
              <a:ext uri="{FF2B5EF4-FFF2-40B4-BE49-F238E27FC236}">
                <a16:creationId xmlns:a16="http://schemas.microsoft.com/office/drawing/2014/main" id="{AA978C18-D0E0-6DCA-5C4E-7114AEA6AE54}"/>
              </a:ext>
            </a:extLst>
          </p:cNvPr>
          <p:cNvSpPr txBox="1"/>
          <p:nvPr/>
        </p:nvSpPr>
        <p:spPr>
          <a:xfrm>
            <a:off x="459025" y="6782337"/>
            <a:ext cx="3970516" cy="323165"/>
          </a:xfrm>
          <a:prstGeom prst="rect">
            <a:avLst/>
          </a:prstGeom>
          <a:noFill/>
        </p:spPr>
        <p:txBody>
          <a:bodyPr wrap="square" rtlCol="0">
            <a:spAutoFit/>
          </a:bodyPr>
          <a:ls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a:lstStyle>
          <a:p>
            <a:r>
              <a:rPr kumimoji="1" lang="en-US" altLang="ja-JP" sz="1500" b="1" dirty="0">
                <a:solidFill>
                  <a:srgbClr val="FF8C00"/>
                </a:solidFill>
                <a:latin typeface="+mn-ea"/>
              </a:rPr>
              <a:t>〈</a:t>
            </a:r>
            <a:r>
              <a:rPr kumimoji="1" lang="ja-JP" altLang="en-US" sz="1500" b="1" dirty="0">
                <a:solidFill>
                  <a:srgbClr val="FF8C00"/>
                </a:solidFill>
                <a:latin typeface="+mn-ea"/>
              </a:rPr>
              <a:t>新しいスタッフが入職しました！</a:t>
            </a:r>
            <a:r>
              <a:rPr kumimoji="1" lang="en-US" altLang="ja-JP" sz="1500" b="1" dirty="0">
                <a:solidFill>
                  <a:srgbClr val="FF8C00"/>
                </a:solidFill>
                <a:latin typeface="+mn-ea"/>
              </a:rPr>
              <a:t>〉</a:t>
            </a:r>
            <a:endParaRPr kumimoji="1" lang="ja-JP" altLang="en-US" sz="1500" b="1" dirty="0">
              <a:solidFill>
                <a:srgbClr val="FF8C00"/>
              </a:solidFill>
              <a:latin typeface="+mn-ea"/>
            </a:endParaRPr>
          </a:p>
        </p:txBody>
      </p:sp>
      <p:sp>
        <p:nvSpPr>
          <p:cNvPr id="31" name="テキスト ボックス 30">
            <a:extLst>
              <a:ext uri="{FF2B5EF4-FFF2-40B4-BE49-F238E27FC236}">
                <a16:creationId xmlns:a16="http://schemas.microsoft.com/office/drawing/2014/main" id="{979842BB-561D-7DEF-2796-8CFB3B5B5E87}"/>
              </a:ext>
            </a:extLst>
          </p:cNvPr>
          <p:cNvSpPr txBox="1"/>
          <p:nvPr/>
        </p:nvSpPr>
        <p:spPr>
          <a:xfrm>
            <a:off x="295156" y="1816759"/>
            <a:ext cx="3819644" cy="292388"/>
          </a:xfrm>
          <a:prstGeom prst="rect">
            <a:avLst/>
          </a:prstGeom>
          <a:noFill/>
        </p:spPr>
        <p:txBody>
          <a:bodyPr wrap="square" rtlCol="0">
            <a:spAutoFit/>
          </a:bodyPr>
          <a:lstStyle/>
          <a:p>
            <a:r>
              <a:rPr kumimoji="1" lang="ja-JP" altLang="en-US" sz="1300" dirty="0">
                <a:ln>
                  <a:gradFill>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転倒防止するためには</a:t>
            </a:r>
            <a:r>
              <a:rPr kumimoji="1" lang="en-US" altLang="ja-JP" sz="1300" dirty="0">
                <a:ln>
                  <a:gradFill>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a:t>
            </a:r>
            <a:r>
              <a:rPr kumimoji="1" lang="ja-JP" altLang="en-US" sz="1300" dirty="0">
                <a:ln>
                  <a:gradFill>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体幹</a:t>
            </a:r>
            <a:r>
              <a:rPr kumimoji="1" lang="en-US" altLang="ja-JP" sz="1300" dirty="0">
                <a:ln>
                  <a:gradFill>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a:t>
            </a:r>
            <a:r>
              <a:rPr kumimoji="1" lang="ja-JP" altLang="en-US" sz="1300" dirty="0">
                <a:ln>
                  <a:gradFill>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の意識が必要です</a:t>
            </a:r>
            <a:endParaRPr kumimoji="1" lang="en-US" altLang="ja-JP" sz="1300" dirty="0">
              <a:ln>
                <a:gradFill>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33" name="テキスト ボックス 32">
            <a:extLst>
              <a:ext uri="{FF2B5EF4-FFF2-40B4-BE49-F238E27FC236}">
                <a16:creationId xmlns:a16="http://schemas.microsoft.com/office/drawing/2014/main" id="{197BE8E4-77A3-FFC1-D60B-BCE779C7AE86}"/>
              </a:ext>
            </a:extLst>
          </p:cNvPr>
          <p:cNvSpPr txBox="1"/>
          <p:nvPr/>
        </p:nvSpPr>
        <p:spPr>
          <a:xfrm>
            <a:off x="51269" y="2146811"/>
            <a:ext cx="4226312" cy="623248"/>
          </a:xfrm>
          <a:prstGeom prst="rect">
            <a:avLst/>
          </a:prstGeom>
          <a:noFill/>
        </p:spPr>
        <p:txBody>
          <a:bodyPr wrap="square" rtlCol="0">
            <a:spAutoFit/>
          </a:bodyPr>
          <a:lstStyle/>
          <a:p>
            <a:r>
              <a:rPr kumimoji="1" lang="ja-JP" altLang="en-US" sz="1150" dirty="0"/>
              <a:t>足を踏み外したり、躓いたりすることはどなたでも経験したことがあると思います。ヒヤリとしたときに身体を安全な位置まで戻すには体幹の筋力が必要です。</a:t>
            </a:r>
            <a:endParaRPr kumimoji="1" lang="en-US" altLang="ja-JP" sz="1150" dirty="0"/>
          </a:p>
        </p:txBody>
      </p:sp>
      <p:sp>
        <p:nvSpPr>
          <p:cNvPr id="42" name="テキスト ボックス 41">
            <a:extLst>
              <a:ext uri="{FF2B5EF4-FFF2-40B4-BE49-F238E27FC236}">
                <a16:creationId xmlns:a16="http://schemas.microsoft.com/office/drawing/2014/main" id="{6CB97D5D-B2CF-D686-F122-E83989820F30}"/>
              </a:ext>
            </a:extLst>
          </p:cNvPr>
          <p:cNvSpPr txBox="1"/>
          <p:nvPr/>
        </p:nvSpPr>
        <p:spPr>
          <a:xfrm>
            <a:off x="-63135" y="2818790"/>
            <a:ext cx="3606112" cy="492443"/>
          </a:xfrm>
          <a:prstGeom prst="rect">
            <a:avLst/>
          </a:prstGeom>
          <a:noFill/>
        </p:spPr>
        <p:txBody>
          <a:bodyPr wrap="square" rtlCol="0">
            <a:spAutoFit/>
          </a:bodyPr>
          <a:lstStyle/>
          <a:p>
            <a:r>
              <a:rPr kumimoji="1" lang="en-US" altLang="ja-JP" sz="1300" b="1" dirty="0"/>
              <a:t>【</a:t>
            </a:r>
            <a:r>
              <a:rPr kumimoji="1" lang="ja-JP" altLang="en-US" sz="1300" b="1" dirty="0"/>
              <a:t>そもそも</a:t>
            </a:r>
            <a:r>
              <a:rPr kumimoji="1" lang="en-US" altLang="ja-JP" sz="1300" b="1" dirty="0"/>
              <a:t>『</a:t>
            </a:r>
            <a:r>
              <a:rPr kumimoji="1" lang="ja-JP" altLang="en-US" sz="1300" b="1" dirty="0"/>
              <a:t>体幹</a:t>
            </a:r>
            <a:r>
              <a:rPr kumimoji="1" lang="en-US" altLang="ja-JP" sz="1300" b="1" dirty="0"/>
              <a:t>』</a:t>
            </a:r>
            <a:r>
              <a:rPr kumimoji="1" lang="ja-JP" altLang="en-US" sz="1300" b="1" dirty="0"/>
              <a:t>とは何か？</a:t>
            </a:r>
            <a:r>
              <a:rPr kumimoji="1" lang="en-US" altLang="ja-JP" sz="1300" b="1" dirty="0"/>
              <a:t>】</a:t>
            </a:r>
          </a:p>
          <a:p>
            <a:endParaRPr kumimoji="1" lang="ja-JP" altLang="en-US" sz="1300" b="1" dirty="0"/>
          </a:p>
        </p:txBody>
      </p:sp>
      <p:sp>
        <p:nvSpPr>
          <p:cNvPr id="44" name="テキスト ボックス 43">
            <a:extLst>
              <a:ext uri="{FF2B5EF4-FFF2-40B4-BE49-F238E27FC236}">
                <a16:creationId xmlns:a16="http://schemas.microsoft.com/office/drawing/2014/main" id="{77A4ECF7-D5C7-924A-32C5-176337500632}"/>
              </a:ext>
            </a:extLst>
          </p:cNvPr>
          <p:cNvSpPr txBox="1"/>
          <p:nvPr/>
        </p:nvSpPr>
        <p:spPr>
          <a:xfrm>
            <a:off x="46005" y="3066189"/>
            <a:ext cx="4198036" cy="977191"/>
          </a:xfrm>
          <a:prstGeom prst="rect">
            <a:avLst/>
          </a:prstGeom>
          <a:noFill/>
        </p:spPr>
        <p:txBody>
          <a:bodyPr wrap="square" rtlCol="0">
            <a:spAutoFit/>
          </a:bodyPr>
          <a:lstStyle/>
          <a:p>
            <a:r>
              <a:rPr kumimoji="1" lang="ja-JP" altLang="en-US" sz="1150" dirty="0"/>
              <a:t>人体の中心であり、姿勢の維持や身体を動かす際に安定性を保つために重要な筋力です。</a:t>
            </a:r>
            <a:endParaRPr kumimoji="1" lang="en-US" altLang="ja-JP" sz="1150" dirty="0"/>
          </a:p>
          <a:p>
            <a:r>
              <a:rPr kumimoji="1" lang="ja-JP" altLang="en-US" sz="1150" dirty="0"/>
              <a:t>体幹の筋力を強くするためには、日頃から腹筋運動や足上げ運動、立ち座り運動が効果的です。</a:t>
            </a:r>
          </a:p>
          <a:p>
            <a:endParaRPr kumimoji="1" lang="ja-JP" altLang="en-US" sz="1150" dirty="0"/>
          </a:p>
        </p:txBody>
      </p:sp>
      <p:sp>
        <p:nvSpPr>
          <p:cNvPr id="47" name="四角形: 角を丸くする 46">
            <a:extLst>
              <a:ext uri="{FF2B5EF4-FFF2-40B4-BE49-F238E27FC236}">
                <a16:creationId xmlns:a16="http://schemas.microsoft.com/office/drawing/2014/main" id="{FD03839C-61B1-C7AA-C709-2DDFF034FB96}"/>
              </a:ext>
            </a:extLst>
          </p:cNvPr>
          <p:cNvSpPr/>
          <p:nvPr/>
        </p:nvSpPr>
        <p:spPr>
          <a:xfrm>
            <a:off x="2308085" y="4219948"/>
            <a:ext cx="1750615" cy="986068"/>
          </a:xfrm>
          <a:prstGeom prst="roundRect">
            <a:avLst/>
          </a:prstGeom>
          <a:solidFill>
            <a:schemeClr val="accent5">
              <a:lumMod val="20000"/>
              <a:lumOff val="80000"/>
            </a:schemeClr>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B31B4010-B945-6467-B01B-3F2933ECAA55}"/>
              </a:ext>
            </a:extLst>
          </p:cNvPr>
          <p:cNvSpPr txBox="1"/>
          <p:nvPr/>
        </p:nvSpPr>
        <p:spPr>
          <a:xfrm>
            <a:off x="2240893" y="4260783"/>
            <a:ext cx="1943829" cy="938719"/>
          </a:xfrm>
          <a:prstGeom prst="rect">
            <a:avLst/>
          </a:prstGeom>
          <a:noFill/>
        </p:spPr>
        <p:txBody>
          <a:bodyPr wrap="square" rtlCol="0">
            <a:spAutoFit/>
          </a:bodyPr>
          <a:lstStyle/>
          <a:p>
            <a:r>
              <a:rPr kumimoji="1" lang="ja-JP" altLang="en-US" sz="1100" dirty="0"/>
              <a:t>トレスタでは体幹を鍛えるために、壁に運動メニューが写真で貼りだしてありますので、見ながら実施してみてください。</a:t>
            </a:r>
            <a:endParaRPr kumimoji="1" lang="en-US" altLang="ja-JP" sz="1100" dirty="0"/>
          </a:p>
        </p:txBody>
      </p:sp>
      <p:pic>
        <p:nvPicPr>
          <p:cNvPr id="51" name="図 50">
            <a:extLst>
              <a:ext uri="{FF2B5EF4-FFF2-40B4-BE49-F238E27FC236}">
                <a16:creationId xmlns:a16="http://schemas.microsoft.com/office/drawing/2014/main" id="{0F2D7B9F-1A76-4795-CFD7-67205A7D6B4B}"/>
              </a:ext>
            </a:extLst>
          </p:cNvPr>
          <p:cNvPicPr>
            <a:picLocks noChangeAspect="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6132624" y="1996921"/>
            <a:ext cx="547592" cy="540339"/>
          </a:xfrm>
          <a:prstGeom prst="rect">
            <a:avLst/>
          </a:prstGeom>
        </p:spPr>
      </p:pic>
      <p:pic>
        <p:nvPicPr>
          <p:cNvPr id="53" name="図 52">
            <a:extLst>
              <a:ext uri="{FF2B5EF4-FFF2-40B4-BE49-F238E27FC236}">
                <a16:creationId xmlns:a16="http://schemas.microsoft.com/office/drawing/2014/main" id="{5BAB312E-AEE1-329E-1182-8EEA620DFE5F}"/>
              </a:ext>
            </a:extLst>
          </p:cNvPr>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6083377" y="2739723"/>
            <a:ext cx="628703" cy="557974"/>
          </a:xfrm>
          <a:prstGeom prst="rect">
            <a:avLst/>
          </a:prstGeom>
        </p:spPr>
      </p:pic>
      <p:sp>
        <p:nvSpPr>
          <p:cNvPr id="55" name="フローチャート: 処理 54">
            <a:extLst>
              <a:ext uri="{FF2B5EF4-FFF2-40B4-BE49-F238E27FC236}">
                <a16:creationId xmlns:a16="http://schemas.microsoft.com/office/drawing/2014/main" id="{85938657-A0F0-B91D-E18C-765C54E4C2D1}"/>
              </a:ext>
            </a:extLst>
          </p:cNvPr>
          <p:cNvSpPr/>
          <p:nvPr/>
        </p:nvSpPr>
        <p:spPr>
          <a:xfrm>
            <a:off x="4737447" y="1955970"/>
            <a:ext cx="1386896" cy="651940"/>
          </a:xfrm>
          <a:prstGeom prst="flowChartProcess">
            <a:avLst/>
          </a:prstGeom>
          <a:noFill/>
          <a:ln cap="rnd">
            <a:solidFill>
              <a:schemeClr val="tx1"/>
            </a:solidFill>
            <a:prstDash val="solid"/>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57" name="フローチャート: 処理 56">
            <a:extLst>
              <a:ext uri="{FF2B5EF4-FFF2-40B4-BE49-F238E27FC236}">
                <a16:creationId xmlns:a16="http://schemas.microsoft.com/office/drawing/2014/main" id="{DB6390FF-19C6-ED5A-95F6-A84C4B80DFE1}"/>
              </a:ext>
            </a:extLst>
          </p:cNvPr>
          <p:cNvSpPr/>
          <p:nvPr/>
        </p:nvSpPr>
        <p:spPr>
          <a:xfrm>
            <a:off x="6711403" y="1953812"/>
            <a:ext cx="1380738" cy="654997"/>
          </a:xfrm>
          <a:prstGeom prst="flowChartProcess">
            <a:avLst/>
          </a:prstGeom>
          <a:noFill/>
          <a:ln cap="rnd">
            <a:solidFill>
              <a:schemeClr val="tx1"/>
            </a:solidFill>
            <a:prstDash val="solid"/>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58" name="テキスト ボックス 57">
            <a:extLst>
              <a:ext uri="{FF2B5EF4-FFF2-40B4-BE49-F238E27FC236}">
                <a16:creationId xmlns:a16="http://schemas.microsoft.com/office/drawing/2014/main" id="{642AE678-37AB-B3AF-31CA-2B8339DEEAE0}"/>
              </a:ext>
            </a:extLst>
          </p:cNvPr>
          <p:cNvSpPr txBox="1"/>
          <p:nvPr/>
        </p:nvSpPr>
        <p:spPr>
          <a:xfrm>
            <a:off x="4683090" y="1927800"/>
            <a:ext cx="1505006" cy="707886"/>
          </a:xfrm>
          <a:prstGeom prst="rect">
            <a:avLst/>
          </a:prstGeom>
          <a:noFill/>
        </p:spPr>
        <p:txBody>
          <a:bodyPr wrap="square" rtlCol="0">
            <a:spAutoFit/>
          </a:bodyPr>
          <a:lstStyle/>
          <a:p>
            <a:r>
              <a:rPr lang="ja-JP" altLang="ja-JP" sz="1000" dirty="0">
                <a:effectLst/>
                <a:ea typeface="游明朝" panose="02020400000000000000" pitchFamily="18" charset="-128"/>
                <a:cs typeface="Times New Roman" panose="02020603050405020304" pitchFamily="18" charset="0"/>
              </a:rPr>
              <a:t>嚙みながら「イー」と言う意識で、頬・首に張りを感じるまで口角を左右に広げます。</a:t>
            </a:r>
            <a:endParaRPr kumimoji="1" lang="ja-JP" altLang="en-US" sz="1000" dirty="0"/>
          </a:p>
        </p:txBody>
      </p:sp>
      <p:sp>
        <p:nvSpPr>
          <p:cNvPr id="59" name="テキスト ボックス 58">
            <a:extLst>
              <a:ext uri="{FF2B5EF4-FFF2-40B4-BE49-F238E27FC236}">
                <a16:creationId xmlns:a16="http://schemas.microsoft.com/office/drawing/2014/main" id="{F927E284-522B-14B8-5985-8F2B2213417C}"/>
              </a:ext>
            </a:extLst>
          </p:cNvPr>
          <p:cNvSpPr txBox="1"/>
          <p:nvPr/>
        </p:nvSpPr>
        <p:spPr>
          <a:xfrm>
            <a:off x="6642561" y="2060504"/>
            <a:ext cx="1536163" cy="553998"/>
          </a:xfrm>
          <a:prstGeom prst="rect">
            <a:avLst/>
          </a:prstGeom>
          <a:noFill/>
        </p:spPr>
        <p:txBody>
          <a:bodyPr wrap="square" rtlCol="0">
            <a:spAutoFit/>
          </a:bodyPr>
          <a:lstStyle/>
          <a:p>
            <a:r>
              <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rPr>
              <a:t>そのまま「アー」と</a:t>
            </a:r>
            <a:r>
              <a:rPr lang="ja-JP" altLang="en-US" sz="1000" kern="100" dirty="0">
                <a:effectLst/>
                <a:latin typeface="游明朝" panose="02020400000000000000" pitchFamily="18" charset="-128"/>
                <a:ea typeface="游明朝" panose="02020400000000000000" pitchFamily="18" charset="-128"/>
                <a:cs typeface="Times New Roman" panose="02020603050405020304" pitchFamily="18" charset="0"/>
              </a:rPr>
              <a:t>言</a:t>
            </a:r>
            <a:r>
              <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rPr>
              <a:t>う意識で口を開けます。</a:t>
            </a:r>
          </a:p>
          <a:p>
            <a:endParaRPr kumimoji="1" lang="ja-JP" altLang="en-US" sz="1000" dirty="0"/>
          </a:p>
        </p:txBody>
      </p:sp>
      <p:sp>
        <p:nvSpPr>
          <p:cNvPr id="60" name="フローチャート: 処理 59">
            <a:extLst>
              <a:ext uri="{FF2B5EF4-FFF2-40B4-BE49-F238E27FC236}">
                <a16:creationId xmlns:a16="http://schemas.microsoft.com/office/drawing/2014/main" id="{C0A8E766-27D5-825E-1A9D-391FDAD4BD6B}"/>
              </a:ext>
            </a:extLst>
          </p:cNvPr>
          <p:cNvSpPr/>
          <p:nvPr/>
        </p:nvSpPr>
        <p:spPr>
          <a:xfrm>
            <a:off x="4737447" y="2718041"/>
            <a:ext cx="1380738" cy="654997"/>
          </a:xfrm>
          <a:prstGeom prst="flowChartProcess">
            <a:avLst/>
          </a:prstGeom>
          <a:noFill/>
          <a:ln cap="rnd">
            <a:solidFill>
              <a:schemeClr val="tx1"/>
            </a:solidFill>
            <a:prstDash val="solid"/>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62" name="フローチャート: 処理 61">
            <a:extLst>
              <a:ext uri="{FF2B5EF4-FFF2-40B4-BE49-F238E27FC236}">
                <a16:creationId xmlns:a16="http://schemas.microsoft.com/office/drawing/2014/main" id="{C0B0ED2B-1CC4-C02C-7E3C-E8E356BE8C3F}"/>
              </a:ext>
            </a:extLst>
          </p:cNvPr>
          <p:cNvSpPr/>
          <p:nvPr/>
        </p:nvSpPr>
        <p:spPr>
          <a:xfrm>
            <a:off x="6732555" y="2711872"/>
            <a:ext cx="1380738" cy="654997"/>
          </a:xfrm>
          <a:prstGeom prst="flowChartProcess">
            <a:avLst/>
          </a:prstGeom>
          <a:noFill/>
          <a:ln cap="rnd">
            <a:solidFill>
              <a:schemeClr val="tx1"/>
            </a:solidFill>
            <a:prstDash val="solid"/>
            <a:round/>
          </a:ln>
        </p:spPr>
        <p:style>
          <a:lnRef idx="2">
            <a:schemeClr val="accent5"/>
          </a:lnRef>
          <a:fillRef idx="1">
            <a:schemeClr val="lt1"/>
          </a:fillRef>
          <a:effectRef idx="0">
            <a:schemeClr val="accent5"/>
          </a:effectRef>
          <a:fontRef idx="minor">
            <a:schemeClr val="dk1"/>
          </a:fontRef>
        </p:style>
        <p:txBody>
          <a:bodyPr rtlCol="0" anchor="ctr"/>
          <a:lstStyle/>
          <a:p>
            <a:pPr>
              <a:lnSpc>
                <a:spcPct val="107000"/>
              </a:lnSpc>
              <a:spcAft>
                <a:spcPts val="800"/>
              </a:spcAft>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3" name="テキスト ボックス 62">
            <a:extLst>
              <a:ext uri="{FF2B5EF4-FFF2-40B4-BE49-F238E27FC236}">
                <a16:creationId xmlns:a16="http://schemas.microsoft.com/office/drawing/2014/main" id="{B1F163B9-5D28-B663-DEED-495413BAE6DA}"/>
              </a:ext>
            </a:extLst>
          </p:cNvPr>
          <p:cNvSpPr txBox="1"/>
          <p:nvPr/>
        </p:nvSpPr>
        <p:spPr>
          <a:xfrm>
            <a:off x="4649107" y="2757294"/>
            <a:ext cx="1505006" cy="707886"/>
          </a:xfrm>
          <a:prstGeom prst="rect">
            <a:avLst/>
          </a:prstGeom>
          <a:noFill/>
        </p:spPr>
        <p:txBody>
          <a:bodyPr wrap="square" rtlCol="0">
            <a:spAutoFit/>
          </a:bodyPr>
          <a:lstStyle/>
          <a:p>
            <a:r>
              <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rPr>
              <a:t>そのまま「エー」と言う意識で舌を前に出します。</a:t>
            </a:r>
          </a:p>
          <a:p>
            <a:endParaRPr kumimoji="1" lang="ja-JP" altLang="en-US" sz="1000" dirty="0"/>
          </a:p>
        </p:txBody>
      </p:sp>
      <p:sp>
        <p:nvSpPr>
          <p:cNvPr id="64" name="フローチャート: 処理 63">
            <a:extLst>
              <a:ext uri="{FF2B5EF4-FFF2-40B4-BE49-F238E27FC236}">
                <a16:creationId xmlns:a16="http://schemas.microsoft.com/office/drawing/2014/main" id="{8B1A1CB3-B5F9-BA04-A1E4-EA780A970844}"/>
              </a:ext>
            </a:extLst>
          </p:cNvPr>
          <p:cNvSpPr/>
          <p:nvPr/>
        </p:nvSpPr>
        <p:spPr>
          <a:xfrm>
            <a:off x="4737447" y="3466067"/>
            <a:ext cx="1380738" cy="654997"/>
          </a:xfrm>
          <a:prstGeom prst="flowChartProcess">
            <a:avLst/>
          </a:prstGeom>
          <a:noFill/>
          <a:ln cap="rnd">
            <a:solidFill>
              <a:schemeClr val="tx1"/>
            </a:solidFill>
            <a:prstDash val="solid"/>
            <a:round/>
          </a:ln>
        </p:spPr>
        <p:style>
          <a:lnRef idx="2">
            <a:schemeClr val="accent5"/>
          </a:lnRef>
          <a:fillRef idx="1">
            <a:schemeClr val="lt1"/>
          </a:fillRef>
          <a:effectRef idx="0">
            <a:schemeClr val="accent5"/>
          </a:effectRef>
          <a:fontRef idx="minor">
            <a:schemeClr val="dk1"/>
          </a:fontRef>
        </p:style>
        <p:txBody>
          <a:bodyPr rtlCol="0" anchor="ctr"/>
          <a:lstStyle/>
          <a:p>
            <a:pPr>
              <a:lnSpc>
                <a:spcPct val="107000"/>
              </a:lnSpc>
              <a:spcAft>
                <a:spcPts val="800"/>
              </a:spcAft>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7" name="テキスト ボックス 66">
            <a:extLst>
              <a:ext uri="{FF2B5EF4-FFF2-40B4-BE49-F238E27FC236}">
                <a16:creationId xmlns:a16="http://schemas.microsoft.com/office/drawing/2014/main" id="{B97C8F89-15C2-FB15-CA0F-53834C3B89D1}"/>
              </a:ext>
            </a:extLst>
          </p:cNvPr>
          <p:cNvSpPr txBox="1"/>
          <p:nvPr/>
        </p:nvSpPr>
        <p:spPr>
          <a:xfrm>
            <a:off x="6669737" y="2677930"/>
            <a:ext cx="1505007" cy="744756"/>
          </a:xfrm>
          <a:prstGeom prst="rect">
            <a:avLst/>
          </a:prstGeom>
          <a:noFill/>
        </p:spPr>
        <p:txBody>
          <a:bodyPr wrap="square">
            <a:spAutoFit/>
          </a:bodyPr>
          <a:lstStyle/>
          <a:p>
            <a:pPr>
              <a:lnSpc>
                <a:spcPct val="107000"/>
              </a:lnSpc>
              <a:spcAft>
                <a:spcPts val="800"/>
              </a:spcAft>
            </a:pPr>
            <a:r>
              <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rPr>
              <a:t>嚙みながら「イー」と言う意識で、頬・首に張りを感じるまで口角を左右に広げます。</a:t>
            </a:r>
          </a:p>
        </p:txBody>
      </p:sp>
      <p:sp>
        <p:nvSpPr>
          <p:cNvPr id="68" name="テキスト ボックス 67">
            <a:extLst>
              <a:ext uri="{FF2B5EF4-FFF2-40B4-BE49-F238E27FC236}">
                <a16:creationId xmlns:a16="http://schemas.microsoft.com/office/drawing/2014/main" id="{276B044D-6570-1F7B-AC29-F76DA0CF28D2}"/>
              </a:ext>
            </a:extLst>
          </p:cNvPr>
          <p:cNvSpPr txBox="1"/>
          <p:nvPr/>
        </p:nvSpPr>
        <p:spPr>
          <a:xfrm>
            <a:off x="4693889" y="3498279"/>
            <a:ext cx="1515260" cy="707886"/>
          </a:xfrm>
          <a:prstGeom prst="rect">
            <a:avLst/>
          </a:prstGeom>
          <a:noFill/>
        </p:spPr>
        <p:txBody>
          <a:bodyPr wrap="square" rtlCol="0">
            <a:spAutoFit/>
          </a:bodyPr>
          <a:lstStyle/>
          <a:p>
            <a:r>
              <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rPr>
              <a:t>そのまま「ウー」と言う意識で唇をすぼめます。</a:t>
            </a:r>
          </a:p>
          <a:p>
            <a:endParaRPr kumimoji="1" lang="ja-JP" altLang="en-US" sz="1000" dirty="0"/>
          </a:p>
        </p:txBody>
      </p:sp>
      <p:sp>
        <p:nvSpPr>
          <p:cNvPr id="70" name="テキスト ボックス 69">
            <a:extLst>
              <a:ext uri="{FF2B5EF4-FFF2-40B4-BE49-F238E27FC236}">
                <a16:creationId xmlns:a16="http://schemas.microsoft.com/office/drawing/2014/main" id="{6D0D0493-2B99-FE8D-4CEE-79584F88B7BE}"/>
              </a:ext>
            </a:extLst>
          </p:cNvPr>
          <p:cNvSpPr txBox="1"/>
          <p:nvPr/>
        </p:nvSpPr>
        <p:spPr>
          <a:xfrm>
            <a:off x="4294103" y="4127097"/>
            <a:ext cx="3901091" cy="400110"/>
          </a:xfrm>
          <a:prstGeom prst="rect">
            <a:avLst/>
          </a:prstGeom>
          <a:noFill/>
        </p:spPr>
        <p:txBody>
          <a:bodyPr wrap="square" rtlCol="0">
            <a:spAutoFit/>
          </a:bodyPr>
          <a:lstStyle/>
          <a:p>
            <a:r>
              <a:rPr kumimoji="1" lang="ja-JP" altLang="en-US" sz="1000" b="1" dirty="0"/>
              <a:t>毎日継続することで、誤嚥の予防となり、嚥下機能の維持・向上につながります。</a:t>
            </a:r>
          </a:p>
        </p:txBody>
      </p:sp>
      <p:pic>
        <p:nvPicPr>
          <p:cNvPr id="71" name="図 70">
            <a:extLst>
              <a:ext uri="{FF2B5EF4-FFF2-40B4-BE49-F238E27FC236}">
                <a16:creationId xmlns:a16="http://schemas.microsoft.com/office/drawing/2014/main" id="{D64027E1-57B4-AAF4-E452-EC37B19A3135}"/>
              </a:ext>
            </a:extLst>
          </p:cNvPr>
          <p:cNvPicPr>
            <a:picLocks noChangeAspect="1"/>
          </p:cNvPicPr>
          <p:nvPr/>
        </p:nvPicPr>
        <p:blipFill>
          <a:blip r:embed="rId20">
            <a:extLst>
              <a:ext uri="{28A0092B-C50C-407E-A947-70E740481C1C}">
                <a14:useLocalDpi xmlns:a14="http://schemas.microsoft.com/office/drawing/2010/main" val="0"/>
              </a:ext>
            </a:extLst>
          </a:blip>
          <a:srcRect l="29618" r="26167" b="56784"/>
          <a:stretch/>
        </p:blipFill>
        <p:spPr>
          <a:xfrm>
            <a:off x="6834217" y="1568153"/>
            <a:ext cx="329155" cy="321717"/>
          </a:xfrm>
          <a:prstGeom prst="rect">
            <a:avLst/>
          </a:prstGeom>
        </p:spPr>
      </p:pic>
      <p:sp>
        <p:nvSpPr>
          <p:cNvPr id="72" name="テキスト ボックス 71">
            <a:extLst>
              <a:ext uri="{FF2B5EF4-FFF2-40B4-BE49-F238E27FC236}">
                <a16:creationId xmlns:a16="http://schemas.microsoft.com/office/drawing/2014/main" id="{BCE53862-904C-E45E-71AF-7BCB1B9A9E96}"/>
              </a:ext>
            </a:extLst>
          </p:cNvPr>
          <p:cNvSpPr txBox="1"/>
          <p:nvPr/>
        </p:nvSpPr>
        <p:spPr>
          <a:xfrm>
            <a:off x="7042936" y="1718964"/>
            <a:ext cx="1812632" cy="215444"/>
          </a:xfrm>
          <a:prstGeom prst="rect">
            <a:avLst/>
          </a:prstGeom>
          <a:noFill/>
        </p:spPr>
        <p:txBody>
          <a:bodyPr wrap="square" rtlCol="0">
            <a:spAutoFit/>
          </a:bodyPr>
          <a:lstStyle/>
          <a:p>
            <a:r>
              <a:rPr kumimoji="1" lang="ja-JP" altLang="en-US" sz="800" dirty="0"/>
              <a:t>（看護師より）</a:t>
            </a:r>
          </a:p>
        </p:txBody>
      </p:sp>
      <p:sp>
        <p:nvSpPr>
          <p:cNvPr id="73" name="楕円 72">
            <a:extLst>
              <a:ext uri="{FF2B5EF4-FFF2-40B4-BE49-F238E27FC236}">
                <a16:creationId xmlns:a16="http://schemas.microsoft.com/office/drawing/2014/main" id="{EE72BD64-7FE5-6614-9D81-F5F4187C3F51}"/>
              </a:ext>
            </a:extLst>
          </p:cNvPr>
          <p:cNvSpPr/>
          <p:nvPr/>
        </p:nvSpPr>
        <p:spPr>
          <a:xfrm>
            <a:off x="6293522" y="3499051"/>
            <a:ext cx="1798619" cy="571864"/>
          </a:xfrm>
          <a:prstGeom prst="ellipse">
            <a:avLst/>
          </a:prstGeom>
          <a:solidFill>
            <a:schemeClr val="accent4">
              <a:lumMod val="40000"/>
              <a:lumOff val="60000"/>
            </a:schemeClr>
          </a:solidFill>
          <a:ln w="19050" cap="rnd">
            <a:noFill/>
            <a:prstDash val="solid"/>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69" name="テキスト ボックス 68">
            <a:extLst>
              <a:ext uri="{FF2B5EF4-FFF2-40B4-BE49-F238E27FC236}">
                <a16:creationId xmlns:a16="http://schemas.microsoft.com/office/drawing/2014/main" id="{D3F36A3C-7842-950D-5A6E-32DB56A4BDD2}"/>
              </a:ext>
            </a:extLst>
          </p:cNvPr>
          <p:cNvSpPr txBox="1"/>
          <p:nvPr/>
        </p:nvSpPr>
        <p:spPr>
          <a:xfrm>
            <a:off x="6324491" y="3596905"/>
            <a:ext cx="2676368" cy="430887"/>
          </a:xfrm>
          <a:prstGeom prst="rect">
            <a:avLst/>
          </a:prstGeom>
          <a:noFill/>
        </p:spPr>
        <p:txBody>
          <a:bodyPr wrap="square" rtlCol="0">
            <a:spAutoFit/>
          </a:bodyPr>
          <a:lstStyle/>
          <a:p>
            <a:r>
              <a:rPr kumimoji="1" lang="en-US" altLang="ja-JP" sz="1100" dirty="0">
                <a:solidFill>
                  <a:srgbClr val="FF0000"/>
                </a:solidFill>
              </a:rPr>
              <a:t>※</a:t>
            </a:r>
            <a:r>
              <a:rPr kumimoji="1" lang="ja-JP" altLang="en-US" sz="1100" dirty="0">
                <a:solidFill>
                  <a:srgbClr val="FF0000"/>
                </a:solidFill>
              </a:rPr>
              <a:t>これらを３回繰り返し</a:t>
            </a:r>
            <a:endParaRPr kumimoji="1" lang="en-US" altLang="ja-JP" sz="1100" dirty="0">
              <a:solidFill>
                <a:srgbClr val="FF0000"/>
              </a:solidFill>
            </a:endParaRPr>
          </a:p>
          <a:p>
            <a:r>
              <a:rPr kumimoji="1" lang="ja-JP" altLang="en-US" sz="1100" dirty="0">
                <a:solidFill>
                  <a:srgbClr val="FF0000"/>
                </a:solidFill>
              </a:rPr>
              <a:t>　行いましょう。</a:t>
            </a:r>
          </a:p>
        </p:txBody>
      </p:sp>
      <p:pic>
        <p:nvPicPr>
          <p:cNvPr id="77" name="図 76">
            <a:extLst>
              <a:ext uri="{FF2B5EF4-FFF2-40B4-BE49-F238E27FC236}">
                <a16:creationId xmlns:a16="http://schemas.microsoft.com/office/drawing/2014/main" id="{7B41E140-FC4D-B029-6686-0931E150C176}"/>
              </a:ext>
            </a:extLst>
          </p:cNvPr>
          <p:cNvPicPr>
            <a:picLocks noChangeAspect="1"/>
          </p:cNvPicPr>
          <p:nvPr/>
        </p:nvPicPr>
        <p:blipFill>
          <a:blip r:embed="rId21">
            <a:extLst>
              <a:ext uri="{28A0092B-C50C-407E-A947-70E740481C1C}">
                <a14:useLocalDpi xmlns:a14="http://schemas.microsoft.com/office/drawing/2010/main" val="0"/>
              </a:ext>
            </a:extLst>
          </a:blip>
          <a:srcRect l="35890" t="56916" r="34413" b="4105"/>
          <a:stretch/>
        </p:blipFill>
        <p:spPr>
          <a:xfrm>
            <a:off x="1312487" y="6172005"/>
            <a:ext cx="568299" cy="525083"/>
          </a:xfrm>
          <a:prstGeom prst="rect">
            <a:avLst/>
          </a:prstGeom>
        </p:spPr>
      </p:pic>
      <p:sp>
        <p:nvSpPr>
          <p:cNvPr id="78" name="テキスト ボックス 77">
            <a:extLst>
              <a:ext uri="{FF2B5EF4-FFF2-40B4-BE49-F238E27FC236}">
                <a16:creationId xmlns:a16="http://schemas.microsoft.com/office/drawing/2014/main" id="{B348DDA1-26E2-FDF3-636A-55A2F24FF5D7}"/>
              </a:ext>
            </a:extLst>
          </p:cNvPr>
          <p:cNvSpPr txBox="1"/>
          <p:nvPr/>
        </p:nvSpPr>
        <p:spPr>
          <a:xfrm>
            <a:off x="4146923" y="356940"/>
            <a:ext cx="4040172" cy="1015663"/>
          </a:xfrm>
          <a:prstGeom prst="rect">
            <a:avLst/>
          </a:prstGeom>
          <a:noFill/>
        </p:spPr>
        <p:txBody>
          <a:bodyPr wrap="square" rtlCol="0">
            <a:spAutoFit/>
          </a:bodyPr>
          <a:lstStyle/>
          <a:p>
            <a:r>
              <a:rPr lang="ja-JP" altLang="en-US" sz="1200" b="1" i="0" dirty="0">
                <a:solidFill>
                  <a:schemeClr val="accent1">
                    <a:lumMod val="50000"/>
                  </a:schemeClr>
                </a:solidFill>
                <a:effectLst/>
                <a:latin typeface="+mn-ea"/>
              </a:rPr>
              <a:t>梅雨の候、紫陽花や色鮮やかな花々が目を楽しませてくれる季節になりましたが、いかがお過ごしでしょうか？</a:t>
            </a:r>
            <a:br>
              <a:rPr lang="ja-JP" altLang="en-US" sz="1200" b="1" dirty="0">
                <a:solidFill>
                  <a:schemeClr val="accent1">
                    <a:lumMod val="50000"/>
                  </a:schemeClr>
                </a:solidFill>
                <a:latin typeface="+mn-ea"/>
              </a:rPr>
            </a:br>
            <a:r>
              <a:rPr lang="ja-JP" altLang="en-US" sz="1200" b="1" i="0" dirty="0">
                <a:solidFill>
                  <a:schemeClr val="accent1">
                    <a:lumMod val="50000"/>
                  </a:schemeClr>
                </a:solidFill>
                <a:effectLst/>
                <a:latin typeface="+mn-ea"/>
              </a:rPr>
              <a:t>気温・湿度の変化もあり体調も</a:t>
            </a:r>
            <a:r>
              <a:rPr lang="ja-JP" altLang="en-US" sz="1200" b="1" dirty="0">
                <a:solidFill>
                  <a:schemeClr val="accent1">
                    <a:lumMod val="50000"/>
                  </a:schemeClr>
                </a:solidFill>
                <a:latin typeface="+mn-ea"/>
              </a:rPr>
              <a:t>変わり</a:t>
            </a:r>
            <a:r>
              <a:rPr lang="ja-JP" altLang="en-US" sz="1200" b="1" i="0" dirty="0">
                <a:solidFill>
                  <a:schemeClr val="accent1">
                    <a:lumMod val="50000"/>
                  </a:schemeClr>
                </a:solidFill>
                <a:effectLst/>
                <a:latin typeface="+mn-ea"/>
              </a:rPr>
              <a:t>やすくなります。日々のストレッチで柔軟性を保ち、運動を継続しながら体力を維持して夏に向けて備えていきましょう。</a:t>
            </a:r>
            <a:endParaRPr kumimoji="1" lang="ja-JP" altLang="en-US" sz="1200" b="1" dirty="0">
              <a:solidFill>
                <a:schemeClr val="accent1">
                  <a:lumMod val="50000"/>
                </a:schemeClr>
              </a:solidFill>
              <a:latin typeface="+mn-ea"/>
            </a:endParaRPr>
          </a:p>
        </p:txBody>
      </p:sp>
      <p:sp>
        <p:nvSpPr>
          <p:cNvPr id="17" name="楕円 16">
            <a:extLst>
              <a:ext uri="{FF2B5EF4-FFF2-40B4-BE49-F238E27FC236}">
                <a16:creationId xmlns:a16="http://schemas.microsoft.com/office/drawing/2014/main" id="{2E7263D0-9FE3-45F8-6435-B78BF2C05420}"/>
              </a:ext>
            </a:extLst>
          </p:cNvPr>
          <p:cNvSpPr/>
          <p:nvPr/>
        </p:nvSpPr>
        <p:spPr>
          <a:xfrm>
            <a:off x="236361" y="7111615"/>
            <a:ext cx="454249" cy="468511"/>
          </a:xfrm>
          <a:prstGeom prst="ellipse">
            <a:avLst/>
          </a:prstGeom>
          <a:solidFill>
            <a:schemeClr val="accent5">
              <a:lumMod val="20000"/>
              <a:lumOff val="80000"/>
            </a:schemeClr>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26" name="楕円 25">
            <a:extLst>
              <a:ext uri="{FF2B5EF4-FFF2-40B4-BE49-F238E27FC236}">
                <a16:creationId xmlns:a16="http://schemas.microsoft.com/office/drawing/2014/main" id="{DD84C02F-F1AB-F000-EF44-B4C58A24DB1A}"/>
              </a:ext>
            </a:extLst>
          </p:cNvPr>
          <p:cNvSpPr/>
          <p:nvPr/>
        </p:nvSpPr>
        <p:spPr>
          <a:xfrm>
            <a:off x="660862" y="7195417"/>
            <a:ext cx="454249" cy="468511"/>
          </a:xfrm>
          <a:prstGeom prst="ellipse">
            <a:avLst/>
          </a:prstGeom>
          <a:solidFill>
            <a:srgbClr val="F2E4F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28" name="楕円 27">
            <a:extLst>
              <a:ext uri="{FF2B5EF4-FFF2-40B4-BE49-F238E27FC236}">
                <a16:creationId xmlns:a16="http://schemas.microsoft.com/office/drawing/2014/main" id="{E913979B-58CB-D818-43F5-95DFEDBE88CB}"/>
              </a:ext>
            </a:extLst>
          </p:cNvPr>
          <p:cNvSpPr/>
          <p:nvPr/>
        </p:nvSpPr>
        <p:spPr>
          <a:xfrm>
            <a:off x="1085363" y="7105287"/>
            <a:ext cx="454249" cy="468511"/>
          </a:xfrm>
          <a:prstGeom prst="ellipse">
            <a:avLst/>
          </a:prstGeom>
          <a:solidFill>
            <a:schemeClr val="accent5">
              <a:lumMod val="20000"/>
              <a:lumOff val="80000"/>
            </a:schemeClr>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45" name="楕円 44">
            <a:extLst>
              <a:ext uri="{FF2B5EF4-FFF2-40B4-BE49-F238E27FC236}">
                <a16:creationId xmlns:a16="http://schemas.microsoft.com/office/drawing/2014/main" id="{65386A28-EC16-C9C0-6B42-D2223BE059B6}"/>
              </a:ext>
            </a:extLst>
          </p:cNvPr>
          <p:cNvSpPr/>
          <p:nvPr/>
        </p:nvSpPr>
        <p:spPr>
          <a:xfrm>
            <a:off x="1506125" y="7164778"/>
            <a:ext cx="454249" cy="468511"/>
          </a:xfrm>
          <a:prstGeom prst="ellipse">
            <a:avLst/>
          </a:prstGeom>
          <a:solidFill>
            <a:srgbClr val="F2E4F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66" name="楕円 65">
            <a:extLst>
              <a:ext uri="{FF2B5EF4-FFF2-40B4-BE49-F238E27FC236}">
                <a16:creationId xmlns:a16="http://schemas.microsoft.com/office/drawing/2014/main" id="{673BB1FA-B4E2-A88B-C352-1C49C8A299F4}"/>
              </a:ext>
            </a:extLst>
          </p:cNvPr>
          <p:cNvSpPr/>
          <p:nvPr/>
        </p:nvSpPr>
        <p:spPr>
          <a:xfrm>
            <a:off x="1902697" y="7111615"/>
            <a:ext cx="454249" cy="468511"/>
          </a:xfrm>
          <a:prstGeom prst="ellipse">
            <a:avLst/>
          </a:prstGeom>
          <a:solidFill>
            <a:schemeClr val="accent5">
              <a:lumMod val="20000"/>
              <a:lumOff val="80000"/>
            </a:schemeClr>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74" name="楕円 73">
            <a:extLst>
              <a:ext uri="{FF2B5EF4-FFF2-40B4-BE49-F238E27FC236}">
                <a16:creationId xmlns:a16="http://schemas.microsoft.com/office/drawing/2014/main" id="{2E8BC3C9-2A72-A8C6-CC87-6CAB31B9663C}"/>
              </a:ext>
            </a:extLst>
          </p:cNvPr>
          <p:cNvSpPr/>
          <p:nvPr/>
        </p:nvSpPr>
        <p:spPr>
          <a:xfrm>
            <a:off x="2340146" y="7157920"/>
            <a:ext cx="454249" cy="468511"/>
          </a:xfrm>
          <a:prstGeom prst="ellipse">
            <a:avLst/>
          </a:prstGeom>
          <a:solidFill>
            <a:srgbClr val="F2E4F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76" name="楕円 75">
            <a:extLst>
              <a:ext uri="{FF2B5EF4-FFF2-40B4-BE49-F238E27FC236}">
                <a16:creationId xmlns:a16="http://schemas.microsoft.com/office/drawing/2014/main" id="{F02FB322-F470-F5B4-BB85-E834C720D27F}"/>
              </a:ext>
            </a:extLst>
          </p:cNvPr>
          <p:cNvSpPr/>
          <p:nvPr/>
        </p:nvSpPr>
        <p:spPr>
          <a:xfrm>
            <a:off x="2753518" y="7089830"/>
            <a:ext cx="454249" cy="454061"/>
          </a:xfrm>
          <a:prstGeom prst="ellipse">
            <a:avLst/>
          </a:prstGeom>
          <a:solidFill>
            <a:schemeClr val="accent5">
              <a:lumMod val="20000"/>
              <a:lumOff val="80000"/>
            </a:schemeClr>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80" name="楕円 79">
            <a:extLst>
              <a:ext uri="{FF2B5EF4-FFF2-40B4-BE49-F238E27FC236}">
                <a16:creationId xmlns:a16="http://schemas.microsoft.com/office/drawing/2014/main" id="{F5BBFAEE-D13F-0FFC-8B43-75C2894A8E38}"/>
              </a:ext>
            </a:extLst>
          </p:cNvPr>
          <p:cNvSpPr/>
          <p:nvPr/>
        </p:nvSpPr>
        <p:spPr>
          <a:xfrm>
            <a:off x="3174167" y="7164778"/>
            <a:ext cx="454249" cy="468511"/>
          </a:xfrm>
          <a:prstGeom prst="ellipse">
            <a:avLst/>
          </a:prstGeom>
          <a:solidFill>
            <a:srgbClr val="F2E4F0"/>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81" name="楕円 80">
            <a:extLst>
              <a:ext uri="{FF2B5EF4-FFF2-40B4-BE49-F238E27FC236}">
                <a16:creationId xmlns:a16="http://schemas.microsoft.com/office/drawing/2014/main" id="{531D2CB7-CA64-3A68-34E9-0F08D6E2F280}"/>
              </a:ext>
            </a:extLst>
          </p:cNvPr>
          <p:cNvSpPr/>
          <p:nvPr/>
        </p:nvSpPr>
        <p:spPr>
          <a:xfrm>
            <a:off x="3604451" y="7111615"/>
            <a:ext cx="454249" cy="468511"/>
          </a:xfrm>
          <a:prstGeom prst="ellipse">
            <a:avLst/>
          </a:prstGeom>
          <a:solidFill>
            <a:schemeClr val="accent5">
              <a:lumMod val="20000"/>
              <a:lumOff val="80000"/>
            </a:schemeClr>
          </a:solidFill>
          <a:ln cap="rnd">
            <a:no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81412B2B-A83A-81CC-7518-3363DFE53FDE}"/>
              </a:ext>
            </a:extLst>
          </p:cNvPr>
          <p:cNvSpPr txBox="1"/>
          <p:nvPr/>
        </p:nvSpPr>
        <p:spPr>
          <a:xfrm>
            <a:off x="274246" y="7133316"/>
            <a:ext cx="869259" cy="400110"/>
          </a:xfrm>
          <a:prstGeom prst="rect">
            <a:avLst/>
          </a:prstGeom>
          <a:noFill/>
        </p:spPr>
        <p:txBody>
          <a:bodyPr wrap="square" rtlCol="0">
            <a:spAutoFit/>
          </a:bodyPr>
          <a:lstStyle/>
          <a:p>
            <a:r>
              <a:rPr kumimoji="1" lang="en-US" altLang="ja-JP" sz="2000" dirty="0"/>
              <a:t>N</a:t>
            </a:r>
            <a:endParaRPr kumimoji="1" lang="ja-JP" altLang="en-US" sz="2000" dirty="0"/>
          </a:p>
        </p:txBody>
      </p:sp>
      <p:sp>
        <p:nvSpPr>
          <p:cNvPr id="83" name="テキスト ボックス 82">
            <a:extLst>
              <a:ext uri="{FF2B5EF4-FFF2-40B4-BE49-F238E27FC236}">
                <a16:creationId xmlns:a16="http://schemas.microsoft.com/office/drawing/2014/main" id="{163D0076-AAFD-5518-9AE2-C127CBF9767E}"/>
              </a:ext>
            </a:extLst>
          </p:cNvPr>
          <p:cNvSpPr txBox="1"/>
          <p:nvPr/>
        </p:nvSpPr>
        <p:spPr>
          <a:xfrm>
            <a:off x="717254" y="7216911"/>
            <a:ext cx="707923" cy="400110"/>
          </a:xfrm>
          <a:prstGeom prst="rect">
            <a:avLst/>
          </a:prstGeom>
          <a:noFill/>
        </p:spPr>
        <p:txBody>
          <a:bodyPr wrap="square" rtlCol="0">
            <a:spAutoFit/>
          </a:bodyPr>
          <a:lstStyle/>
          <a:p>
            <a:r>
              <a:rPr kumimoji="1" lang="en-US" altLang="ja-JP" sz="2000" dirty="0"/>
              <a:t>e</a:t>
            </a:r>
            <a:endParaRPr kumimoji="1" lang="ja-JP" altLang="en-US" sz="2000" dirty="0"/>
          </a:p>
        </p:txBody>
      </p:sp>
      <p:sp>
        <p:nvSpPr>
          <p:cNvPr id="84" name="テキスト ボックス 83">
            <a:extLst>
              <a:ext uri="{FF2B5EF4-FFF2-40B4-BE49-F238E27FC236}">
                <a16:creationId xmlns:a16="http://schemas.microsoft.com/office/drawing/2014/main" id="{196D9DC7-2291-BEEE-D992-8A1105F6A6B8}"/>
              </a:ext>
            </a:extLst>
          </p:cNvPr>
          <p:cNvSpPr txBox="1"/>
          <p:nvPr/>
        </p:nvSpPr>
        <p:spPr>
          <a:xfrm>
            <a:off x="1124869" y="7132148"/>
            <a:ext cx="454249" cy="400110"/>
          </a:xfrm>
          <a:prstGeom prst="rect">
            <a:avLst/>
          </a:prstGeom>
          <a:noFill/>
        </p:spPr>
        <p:txBody>
          <a:bodyPr wrap="square" rtlCol="0">
            <a:spAutoFit/>
          </a:bodyPr>
          <a:lstStyle/>
          <a:p>
            <a:r>
              <a:rPr kumimoji="1" lang="en-US" altLang="ja-JP" sz="2000" dirty="0"/>
              <a:t>w</a:t>
            </a:r>
          </a:p>
        </p:txBody>
      </p:sp>
      <p:sp>
        <p:nvSpPr>
          <p:cNvPr id="85" name="テキスト ボックス 84">
            <a:extLst>
              <a:ext uri="{FF2B5EF4-FFF2-40B4-BE49-F238E27FC236}">
                <a16:creationId xmlns:a16="http://schemas.microsoft.com/office/drawing/2014/main" id="{B6E919B7-5810-889C-D1C1-22182FF54E1B}"/>
              </a:ext>
            </a:extLst>
          </p:cNvPr>
          <p:cNvSpPr txBox="1"/>
          <p:nvPr/>
        </p:nvSpPr>
        <p:spPr>
          <a:xfrm>
            <a:off x="1501214" y="7211192"/>
            <a:ext cx="313672" cy="398237"/>
          </a:xfrm>
          <a:prstGeom prst="rect">
            <a:avLst/>
          </a:prstGeom>
          <a:noFill/>
        </p:spPr>
        <p:txBody>
          <a:bodyPr wrap="square" rtlCol="0">
            <a:spAutoFit/>
          </a:bodyPr>
          <a:lstStyle/>
          <a:p>
            <a:r>
              <a:rPr kumimoji="1" lang="ja-JP" altLang="en-US" sz="2000" dirty="0"/>
              <a:t>ス</a:t>
            </a:r>
          </a:p>
        </p:txBody>
      </p:sp>
      <p:sp>
        <p:nvSpPr>
          <p:cNvPr id="86" name="テキスト ボックス 85">
            <a:extLst>
              <a:ext uri="{FF2B5EF4-FFF2-40B4-BE49-F238E27FC236}">
                <a16:creationId xmlns:a16="http://schemas.microsoft.com/office/drawing/2014/main" id="{7CF3D86A-B22D-27A8-1954-E159DD721296}"/>
              </a:ext>
            </a:extLst>
          </p:cNvPr>
          <p:cNvSpPr txBox="1"/>
          <p:nvPr/>
        </p:nvSpPr>
        <p:spPr>
          <a:xfrm>
            <a:off x="1914873" y="7142976"/>
            <a:ext cx="406402" cy="400110"/>
          </a:xfrm>
          <a:prstGeom prst="rect">
            <a:avLst/>
          </a:prstGeom>
          <a:noFill/>
        </p:spPr>
        <p:txBody>
          <a:bodyPr wrap="square" rtlCol="0">
            <a:spAutoFit/>
          </a:bodyPr>
          <a:lstStyle/>
          <a:p>
            <a:r>
              <a:rPr kumimoji="1" lang="ja-JP" altLang="en-US" sz="2000" dirty="0"/>
              <a:t>タ</a:t>
            </a:r>
          </a:p>
        </p:txBody>
      </p:sp>
      <p:sp>
        <p:nvSpPr>
          <p:cNvPr id="87" name="テキスト ボックス 86">
            <a:extLst>
              <a:ext uri="{FF2B5EF4-FFF2-40B4-BE49-F238E27FC236}">
                <a16:creationId xmlns:a16="http://schemas.microsoft.com/office/drawing/2014/main" id="{A20A96A8-41D1-F17C-81EC-0BC4027DBA14}"/>
              </a:ext>
            </a:extLst>
          </p:cNvPr>
          <p:cNvSpPr txBox="1"/>
          <p:nvPr/>
        </p:nvSpPr>
        <p:spPr>
          <a:xfrm>
            <a:off x="2335235" y="7186445"/>
            <a:ext cx="265471" cy="400110"/>
          </a:xfrm>
          <a:prstGeom prst="rect">
            <a:avLst/>
          </a:prstGeom>
          <a:noFill/>
        </p:spPr>
        <p:txBody>
          <a:bodyPr wrap="square" rtlCol="0">
            <a:spAutoFit/>
          </a:bodyPr>
          <a:lstStyle/>
          <a:p>
            <a:r>
              <a:rPr kumimoji="1" lang="ja-JP" altLang="en-US" sz="2000" dirty="0"/>
              <a:t>ッ</a:t>
            </a:r>
          </a:p>
        </p:txBody>
      </p:sp>
      <p:sp>
        <p:nvSpPr>
          <p:cNvPr id="88" name="テキスト ボックス 87">
            <a:extLst>
              <a:ext uri="{FF2B5EF4-FFF2-40B4-BE49-F238E27FC236}">
                <a16:creationId xmlns:a16="http://schemas.microsoft.com/office/drawing/2014/main" id="{40A22054-4C75-07FD-F451-BB696CE808D2}"/>
              </a:ext>
            </a:extLst>
          </p:cNvPr>
          <p:cNvSpPr txBox="1"/>
          <p:nvPr/>
        </p:nvSpPr>
        <p:spPr>
          <a:xfrm>
            <a:off x="2760039" y="7131237"/>
            <a:ext cx="545690" cy="400110"/>
          </a:xfrm>
          <a:prstGeom prst="rect">
            <a:avLst/>
          </a:prstGeom>
          <a:noFill/>
        </p:spPr>
        <p:txBody>
          <a:bodyPr wrap="square" rtlCol="0">
            <a:spAutoFit/>
          </a:bodyPr>
          <a:lstStyle/>
          <a:p>
            <a:r>
              <a:rPr kumimoji="1" lang="ja-JP" altLang="en-US" sz="2000" dirty="0"/>
              <a:t>フ</a:t>
            </a:r>
          </a:p>
        </p:txBody>
      </p:sp>
      <p:sp>
        <p:nvSpPr>
          <p:cNvPr id="89" name="テキスト ボックス 88">
            <a:extLst>
              <a:ext uri="{FF2B5EF4-FFF2-40B4-BE49-F238E27FC236}">
                <a16:creationId xmlns:a16="http://schemas.microsoft.com/office/drawing/2014/main" id="{5BF49A9C-C0EB-6CA7-130F-E8FE313225DB}"/>
              </a:ext>
            </a:extLst>
          </p:cNvPr>
          <p:cNvSpPr txBox="1"/>
          <p:nvPr/>
        </p:nvSpPr>
        <p:spPr>
          <a:xfrm>
            <a:off x="3166663" y="7198978"/>
            <a:ext cx="454249" cy="400110"/>
          </a:xfrm>
          <a:prstGeom prst="rect">
            <a:avLst/>
          </a:prstGeom>
          <a:noFill/>
        </p:spPr>
        <p:txBody>
          <a:bodyPr wrap="square" rtlCol="0">
            <a:spAutoFit/>
          </a:bodyPr>
          <a:lstStyle/>
          <a:p>
            <a:r>
              <a:rPr kumimoji="1" lang="ja-JP" altLang="en-US" sz="2000" dirty="0"/>
              <a:t>紹</a:t>
            </a:r>
          </a:p>
        </p:txBody>
      </p:sp>
      <p:sp>
        <p:nvSpPr>
          <p:cNvPr id="91" name="テキスト ボックス 90">
            <a:extLst>
              <a:ext uri="{FF2B5EF4-FFF2-40B4-BE49-F238E27FC236}">
                <a16:creationId xmlns:a16="http://schemas.microsoft.com/office/drawing/2014/main" id="{34ECA79A-E1F6-0A49-B368-CD94D8724506}"/>
              </a:ext>
            </a:extLst>
          </p:cNvPr>
          <p:cNvSpPr txBox="1"/>
          <p:nvPr/>
        </p:nvSpPr>
        <p:spPr>
          <a:xfrm>
            <a:off x="3610935" y="7164778"/>
            <a:ext cx="491110" cy="400110"/>
          </a:xfrm>
          <a:prstGeom prst="rect">
            <a:avLst/>
          </a:prstGeom>
          <a:noFill/>
        </p:spPr>
        <p:txBody>
          <a:bodyPr wrap="square" rtlCol="0">
            <a:spAutoFit/>
          </a:bodyPr>
          <a:lstStyle/>
          <a:p>
            <a:r>
              <a:rPr kumimoji="1" lang="ja-JP" altLang="en-US" sz="2000" dirty="0"/>
              <a:t>介</a:t>
            </a:r>
          </a:p>
        </p:txBody>
      </p:sp>
      <p:sp>
        <p:nvSpPr>
          <p:cNvPr id="10" name="テキスト ボックス 9">
            <a:extLst>
              <a:ext uri="{FF2B5EF4-FFF2-40B4-BE49-F238E27FC236}">
                <a16:creationId xmlns:a16="http://schemas.microsoft.com/office/drawing/2014/main" id="{CC0C9B0F-572B-2285-FD0B-0E07C5D29A6D}"/>
              </a:ext>
            </a:extLst>
          </p:cNvPr>
          <p:cNvSpPr txBox="1"/>
          <p:nvPr/>
        </p:nvSpPr>
        <p:spPr>
          <a:xfrm>
            <a:off x="5308236" y="5145409"/>
            <a:ext cx="2979750" cy="1200329"/>
          </a:xfrm>
          <a:prstGeom prst="rect">
            <a:avLst/>
          </a:prstGeom>
          <a:noFill/>
        </p:spPr>
        <p:txBody>
          <a:bodyPr wrap="square" rtlCol="0">
            <a:spAutoFit/>
          </a:bodyPr>
          <a:lstStyle/>
          <a:p>
            <a:r>
              <a:rPr kumimoji="1" lang="ja-JP" altLang="en-US" sz="1200" dirty="0"/>
              <a:t>足を前のフットプレートに乗せ、膝を伸ばして曲げてを繰り返し行います。</a:t>
            </a:r>
            <a:endParaRPr kumimoji="1" lang="en-US" altLang="ja-JP" sz="1200" dirty="0"/>
          </a:p>
          <a:p>
            <a:r>
              <a:rPr kumimoji="1" lang="ja-JP" altLang="en-US" sz="1200" dirty="0"/>
              <a:t>関節可動域を広げたり、歩行に必要な下半身全体（ふくらはぎ・腿前・腿裏・</a:t>
            </a:r>
            <a:endParaRPr kumimoji="1" lang="en-US" altLang="ja-JP" sz="1200" dirty="0"/>
          </a:p>
          <a:p>
            <a:r>
              <a:rPr kumimoji="1" lang="ja-JP" altLang="en-US" sz="1200" dirty="0"/>
              <a:t>お尻の筋肉）を効率的に鍛えることにより、転倒防止につながります。</a:t>
            </a:r>
          </a:p>
        </p:txBody>
      </p:sp>
      <p:sp>
        <p:nvSpPr>
          <p:cNvPr id="99" name="テキスト ボックス 98">
            <a:extLst>
              <a:ext uri="{FF2B5EF4-FFF2-40B4-BE49-F238E27FC236}">
                <a16:creationId xmlns:a16="http://schemas.microsoft.com/office/drawing/2014/main" id="{EB11AE4D-35EA-484C-259A-6346D5AE3D85}"/>
              </a:ext>
            </a:extLst>
          </p:cNvPr>
          <p:cNvSpPr txBox="1"/>
          <p:nvPr/>
        </p:nvSpPr>
        <p:spPr>
          <a:xfrm rot="21289752">
            <a:off x="163385" y="7561894"/>
            <a:ext cx="1153744" cy="369204"/>
          </a:xfrm>
          <a:prstGeom prst="rect">
            <a:avLst/>
          </a:prstGeom>
          <a:noFill/>
        </p:spPr>
        <p:txBody>
          <a:bodyPr wrap="square" rtlCol="0">
            <a:spAutoFit/>
          </a:bodyPr>
          <a:lstStyle/>
          <a:p>
            <a:r>
              <a:rPr kumimoji="1" lang="en-US" altLang="ja-JP" b="1" dirty="0">
                <a:solidFill>
                  <a:srgbClr val="0070C0"/>
                </a:solidFill>
              </a:rPr>
              <a:t>new</a:t>
            </a:r>
            <a:endParaRPr kumimoji="1" lang="ja-JP" altLang="en-US" b="1" dirty="0">
              <a:solidFill>
                <a:srgbClr val="0070C0"/>
              </a:solidFill>
            </a:endParaRPr>
          </a:p>
        </p:txBody>
      </p:sp>
      <p:pic>
        <p:nvPicPr>
          <p:cNvPr id="102" name="図 101">
            <a:extLst>
              <a:ext uri="{FF2B5EF4-FFF2-40B4-BE49-F238E27FC236}">
                <a16:creationId xmlns:a16="http://schemas.microsoft.com/office/drawing/2014/main" id="{986CAE61-2CEC-CC77-206F-45203C19402A}"/>
              </a:ext>
            </a:extLst>
          </p:cNvPr>
          <p:cNvPicPr>
            <a:picLocks noChangeAspect="1"/>
          </p:cNvPicPr>
          <p:nvPr/>
        </p:nvPicPr>
        <p:blipFill>
          <a:blip r:embed="rId22">
            <a:extLst>
              <a:ext uri="{28A0092B-C50C-407E-A947-70E740481C1C}">
                <a14:useLocalDpi xmlns:a14="http://schemas.microsoft.com/office/drawing/2010/main" val="0"/>
              </a:ext>
            </a:extLst>
          </a:blip>
          <a:srcRect l="5152" t="15955" b="5532"/>
          <a:stretch/>
        </p:blipFill>
        <p:spPr>
          <a:xfrm>
            <a:off x="60950" y="3849747"/>
            <a:ext cx="1433677" cy="890214"/>
          </a:xfrm>
          <a:prstGeom prst="rect">
            <a:avLst/>
          </a:prstGeom>
        </p:spPr>
      </p:pic>
      <p:pic>
        <p:nvPicPr>
          <p:cNvPr id="49" name="図 48">
            <a:extLst>
              <a:ext uri="{FF2B5EF4-FFF2-40B4-BE49-F238E27FC236}">
                <a16:creationId xmlns:a16="http://schemas.microsoft.com/office/drawing/2014/main" id="{A077EACF-11E8-4125-B885-9A397BD1EB5D}"/>
              </a:ext>
            </a:extLst>
          </p:cNvPr>
          <p:cNvPicPr>
            <a:picLocks noChangeAspect="1"/>
          </p:cNvPicPr>
          <p:nvPr/>
        </p:nvPicPr>
        <p:blipFill>
          <a:blip r:embed="rId23">
            <a:extLst>
              <a:ext uri="{28A0092B-C50C-407E-A947-70E740481C1C}">
                <a14:useLocalDpi xmlns:a14="http://schemas.microsoft.com/office/drawing/2010/main" val="0"/>
              </a:ext>
            </a:extLst>
          </a:blip>
          <a:srcRect l="4783" t="18764" r="3244" b="6826"/>
          <a:stretch/>
        </p:blipFill>
        <p:spPr>
          <a:xfrm rot="386609">
            <a:off x="2474057" y="7771767"/>
            <a:ext cx="1756602" cy="1065896"/>
          </a:xfrm>
          <a:prstGeom prst="rect">
            <a:avLst/>
          </a:prstGeom>
          <a:ln>
            <a:noFill/>
          </a:ln>
          <a:effectLst>
            <a:softEdge rad="112500"/>
          </a:effectLst>
        </p:spPr>
      </p:pic>
      <p:sp>
        <p:nvSpPr>
          <p:cNvPr id="97" name="テキスト ボックス 96">
            <a:extLst>
              <a:ext uri="{FF2B5EF4-FFF2-40B4-BE49-F238E27FC236}">
                <a16:creationId xmlns:a16="http://schemas.microsoft.com/office/drawing/2014/main" id="{DA768977-D1AA-C994-60E6-E6BE6E6DEC47}"/>
              </a:ext>
            </a:extLst>
          </p:cNvPr>
          <p:cNvSpPr txBox="1"/>
          <p:nvPr/>
        </p:nvSpPr>
        <p:spPr>
          <a:xfrm rot="443210">
            <a:off x="3091218" y="7612476"/>
            <a:ext cx="1153744" cy="369204"/>
          </a:xfrm>
          <a:prstGeom prst="rect">
            <a:avLst/>
          </a:prstGeom>
          <a:noFill/>
        </p:spPr>
        <p:txBody>
          <a:bodyPr wrap="square" rtlCol="0">
            <a:spAutoFit/>
          </a:bodyPr>
          <a:lstStyle/>
          <a:p>
            <a:r>
              <a:rPr kumimoji="1" lang="en-US" altLang="ja-JP" b="1" dirty="0">
                <a:solidFill>
                  <a:srgbClr val="0070C0"/>
                </a:solidFill>
              </a:rPr>
              <a:t>new</a:t>
            </a:r>
            <a:endParaRPr kumimoji="1" lang="ja-JP" altLang="en-US" b="1" dirty="0">
              <a:solidFill>
                <a:srgbClr val="0070C0"/>
              </a:solidFill>
            </a:endParaRPr>
          </a:p>
        </p:txBody>
      </p:sp>
      <p:sp>
        <p:nvSpPr>
          <p:cNvPr id="110" name="テキスト ボックス 109">
            <a:extLst>
              <a:ext uri="{FF2B5EF4-FFF2-40B4-BE49-F238E27FC236}">
                <a16:creationId xmlns:a16="http://schemas.microsoft.com/office/drawing/2014/main" id="{450FEBAE-4357-9A7D-BA29-431B239BA5B6}"/>
              </a:ext>
            </a:extLst>
          </p:cNvPr>
          <p:cNvSpPr txBox="1"/>
          <p:nvPr/>
        </p:nvSpPr>
        <p:spPr>
          <a:xfrm>
            <a:off x="73158" y="5430407"/>
            <a:ext cx="4081136" cy="830997"/>
          </a:xfrm>
          <a:prstGeom prst="rect">
            <a:avLst/>
          </a:prstGeom>
          <a:noFill/>
        </p:spPr>
        <p:txBody>
          <a:bodyPr wrap="square" rtlCol="0">
            <a:spAutoFit/>
          </a:bodyPr>
          <a:lstStyle/>
          <a:p>
            <a:r>
              <a:rPr kumimoji="1" lang="ja-JP" altLang="en-US" sz="1200" dirty="0"/>
              <a:t>体幹を鍛えることで、姿勢が改善され、バランスが取りやすくなり転倒防止につながります。</a:t>
            </a:r>
            <a:endParaRPr kumimoji="1" lang="en-US" altLang="ja-JP" sz="1200" dirty="0"/>
          </a:p>
          <a:p>
            <a:r>
              <a:rPr kumimoji="1" lang="ja-JP" altLang="en-US" sz="1200" dirty="0"/>
              <a:t>転倒防止のためにも体幹を鍛えていくことが大切になります。</a:t>
            </a:r>
          </a:p>
        </p:txBody>
      </p:sp>
      <p:pic>
        <p:nvPicPr>
          <p:cNvPr id="112" name="図 111">
            <a:extLst>
              <a:ext uri="{FF2B5EF4-FFF2-40B4-BE49-F238E27FC236}">
                <a16:creationId xmlns:a16="http://schemas.microsoft.com/office/drawing/2014/main" id="{79C1829F-4D33-B728-282E-1958FE0E2741}"/>
              </a:ext>
            </a:extLst>
          </p:cNvPr>
          <p:cNvPicPr>
            <a:picLocks noChangeAspect="1"/>
          </p:cNvPicPr>
          <p:nvPr/>
        </p:nvPicPr>
        <p:blipFill>
          <a:blip r:embed="rId21">
            <a:extLst>
              <a:ext uri="{28A0092B-C50C-407E-A947-70E740481C1C}">
                <a14:useLocalDpi xmlns:a14="http://schemas.microsoft.com/office/drawing/2010/main" val="0"/>
              </a:ext>
            </a:extLst>
          </a:blip>
          <a:srcRect l="-1" t="59125" r="63703" b="1955"/>
          <a:stretch/>
        </p:blipFill>
        <p:spPr>
          <a:xfrm>
            <a:off x="1983623" y="6178697"/>
            <a:ext cx="670970" cy="506442"/>
          </a:xfrm>
          <a:prstGeom prst="rect">
            <a:avLst/>
          </a:prstGeom>
        </p:spPr>
      </p:pic>
      <p:pic>
        <p:nvPicPr>
          <p:cNvPr id="114" name="図 113">
            <a:extLst>
              <a:ext uri="{FF2B5EF4-FFF2-40B4-BE49-F238E27FC236}">
                <a16:creationId xmlns:a16="http://schemas.microsoft.com/office/drawing/2014/main" id="{373FD835-4B75-E903-E811-9B8360DF40BB}"/>
              </a:ext>
            </a:extLst>
          </p:cNvPr>
          <p:cNvPicPr>
            <a:picLocks noChangeAspect="1"/>
          </p:cNvPicPr>
          <p:nvPr/>
        </p:nvPicPr>
        <p:blipFill>
          <a:blip r:embed="rId21">
            <a:extLst>
              <a:ext uri="{28A0092B-C50C-407E-A947-70E740481C1C}">
                <a14:useLocalDpi xmlns:a14="http://schemas.microsoft.com/office/drawing/2010/main" val="0"/>
              </a:ext>
            </a:extLst>
          </a:blip>
          <a:srcRect l="2605" t="14833" r="47135" b="52146"/>
          <a:stretch/>
        </p:blipFill>
        <p:spPr>
          <a:xfrm>
            <a:off x="2824976" y="6172005"/>
            <a:ext cx="1096111" cy="506932"/>
          </a:xfrm>
          <a:prstGeom prst="rect">
            <a:avLst/>
          </a:prstGeom>
        </p:spPr>
      </p:pic>
      <p:pic>
        <p:nvPicPr>
          <p:cNvPr id="103" name="図 102">
            <a:extLst>
              <a:ext uri="{FF2B5EF4-FFF2-40B4-BE49-F238E27FC236}">
                <a16:creationId xmlns:a16="http://schemas.microsoft.com/office/drawing/2014/main" id="{3C806205-873C-4911-D109-E4094E75663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400000">
            <a:off x="4064148" y="5023114"/>
            <a:ext cx="1502133" cy="1126601"/>
          </a:xfrm>
          <a:prstGeom prst="rect">
            <a:avLst/>
          </a:prstGeom>
        </p:spPr>
      </p:pic>
      <p:sp>
        <p:nvSpPr>
          <p:cNvPr id="48" name="テキスト ボックス 47">
            <a:extLst>
              <a:ext uri="{FF2B5EF4-FFF2-40B4-BE49-F238E27FC236}">
                <a16:creationId xmlns:a16="http://schemas.microsoft.com/office/drawing/2014/main" id="{6976D9BF-32D3-FE64-78C6-A2656CB4EE3B}"/>
              </a:ext>
            </a:extLst>
          </p:cNvPr>
          <p:cNvSpPr txBox="1"/>
          <p:nvPr/>
        </p:nvSpPr>
        <p:spPr>
          <a:xfrm>
            <a:off x="5160573" y="4859166"/>
            <a:ext cx="2639962" cy="307777"/>
          </a:xfrm>
          <a:prstGeom prst="rect">
            <a:avLst/>
          </a:prstGeom>
          <a:noFill/>
        </p:spPr>
        <p:txBody>
          <a:bodyPr wrap="square" rtlCol="0">
            <a:spAutoFit/>
          </a:bodyPr>
          <a:lstStyle/>
          <a:p>
            <a:r>
              <a:rPr kumimoji="1" lang="ja-JP" altLang="en-US" sz="1400" dirty="0"/>
              <a:t>　●レッグプレス</a:t>
            </a:r>
          </a:p>
        </p:txBody>
      </p:sp>
      <p:pic>
        <p:nvPicPr>
          <p:cNvPr id="121" name="図 120">
            <a:extLst>
              <a:ext uri="{FF2B5EF4-FFF2-40B4-BE49-F238E27FC236}">
                <a16:creationId xmlns:a16="http://schemas.microsoft.com/office/drawing/2014/main" id="{B3A8F373-A422-8986-30DF-B4199F03FA15}"/>
              </a:ext>
            </a:extLst>
          </p:cNvPr>
          <p:cNvPicPr>
            <a:picLocks noChangeAspect="1"/>
          </p:cNvPicPr>
          <p:nvPr/>
        </p:nvPicPr>
        <p:blipFill>
          <a:blip r:embed="rId25">
            <a:extLst>
              <a:ext uri="{28A0092B-C50C-407E-A947-70E740481C1C}">
                <a14:useLocalDpi xmlns:a14="http://schemas.microsoft.com/office/drawing/2010/main" val="0"/>
              </a:ext>
            </a:extLst>
          </a:blip>
          <a:srcRect t="31365" b="24231"/>
          <a:stretch/>
        </p:blipFill>
        <p:spPr>
          <a:xfrm>
            <a:off x="910245" y="4545899"/>
            <a:ext cx="1346738" cy="797351"/>
          </a:xfrm>
          <a:prstGeom prst="rect">
            <a:avLst/>
          </a:prstGeom>
        </p:spPr>
      </p:pic>
      <p:sp>
        <p:nvSpPr>
          <p:cNvPr id="117" name="矢印: 折線 116">
            <a:extLst>
              <a:ext uri="{FF2B5EF4-FFF2-40B4-BE49-F238E27FC236}">
                <a16:creationId xmlns:a16="http://schemas.microsoft.com/office/drawing/2014/main" id="{9C672C38-8ACC-692E-FEFA-5F0111B36570}"/>
              </a:ext>
            </a:extLst>
          </p:cNvPr>
          <p:cNvSpPr/>
          <p:nvPr/>
        </p:nvSpPr>
        <p:spPr>
          <a:xfrm rot="10800000" flipH="1">
            <a:off x="649988" y="4623285"/>
            <a:ext cx="315081" cy="590803"/>
          </a:xfrm>
          <a:prstGeom prst="bentArrow">
            <a:avLst>
              <a:gd name="adj1" fmla="val 25000"/>
              <a:gd name="adj2" fmla="val 25000"/>
              <a:gd name="adj3" fmla="val 25000"/>
              <a:gd name="adj4" fmla="val 75000"/>
            </a:avLst>
          </a:prstGeom>
          <a:solidFill>
            <a:srgbClr val="FF8C00"/>
          </a:solidFill>
          <a:ln w="6350" cap="rnd">
            <a:solidFill>
              <a:srgbClr val="FF8C00"/>
            </a:solidFill>
            <a:prstDash val="solid"/>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16987467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cap="rnd">
          <a:solidFill>
            <a:srgbClr val="FF8C00"/>
          </a:solidFill>
          <a:prstDash val="sysDash"/>
          <a:round/>
        </a:ln>
      </a:spPr>
      <a:bodyPr rtlCol="0" anchor="ctr"/>
      <a:lstStyle>
        <a:defPPr algn="ctr">
          <a:defRPr kumimoji="1" dirty="0"/>
        </a:defPPr>
      </a:lstStyle>
      <a:style>
        <a:lnRef idx="2">
          <a:schemeClr val="accent5"/>
        </a:lnRef>
        <a:fillRef idx="1">
          <a:schemeClr val="lt1"/>
        </a:fillRef>
        <a:effectRef idx="0">
          <a:schemeClr val="accent5"/>
        </a:effectRef>
        <a:fontRef idx="minor">
          <a:schemeClr val="dk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4049</TotalTime>
  <Words>678</Words>
  <Application>Microsoft Office PowerPoint</Application>
  <PresentationFormat>B4 (JIS) 257x364 mm</PresentationFormat>
  <Paragraphs>108</Paragraphs>
  <Slides>1</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HG丸ｺﾞｼｯｸM-PRO</vt:lpstr>
      <vt:lpstr>游ゴシック</vt:lpstr>
      <vt:lpstr>游明朝</vt:lpstr>
      <vt:lpstr>Arial</vt:lpstr>
      <vt:lpstr>Bradley Hand ITC</vt:lpstr>
      <vt:lpstr>Calibri</vt:lpstr>
      <vt:lpstr>Calibri Light</vt:lpstr>
      <vt:lpstr>Office テーマ</vt:lpstr>
      <vt:lpstr>TRAINING STUDIO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C-02H</dc:creator>
  <cp:lastModifiedBy>C-02H</cp:lastModifiedBy>
  <cp:revision>233</cp:revision>
  <cp:lastPrinted>2025-05-22T23:34:52Z</cp:lastPrinted>
  <dcterms:created xsi:type="dcterms:W3CDTF">2024-12-11T06:14:59Z</dcterms:created>
  <dcterms:modified xsi:type="dcterms:W3CDTF">2025-05-22T23:38:34Z</dcterms:modified>
</cp:coreProperties>
</file>