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
  </p:notesMasterIdLst>
  <p:sldIdLst>
    <p:sldId id="257" r:id="rId2"/>
  </p:sldIdLst>
  <p:sldSz cx="8229600" cy="10972800" type="B4JIS"/>
  <p:notesSz cx="8488363" cy="12341225"/>
  <p:defaultTex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6" userDrawn="1">
          <p15:clr>
            <a:srgbClr val="A4A3A4"/>
          </p15:clr>
        </p15:guide>
        <p15:guide id="2" pos="25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FF"/>
    <a:srgbClr val="FF8C00"/>
    <a:srgbClr val="FF99FF"/>
    <a:srgbClr val="FFFFCC"/>
    <a:srgbClr val="FFFFFF"/>
    <a:srgbClr val="FCFCF6"/>
    <a:srgbClr val="78AB75"/>
    <a:srgbClr val="D2A000"/>
    <a:srgbClr val="F6A2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3818" autoAdjust="0"/>
  </p:normalViewPr>
  <p:slideViewPr>
    <p:cSldViewPr snapToGrid="0">
      <p:cViewPr varScale="1">
        <p:scale>
          <a:sx n="65" d="100"/>
          <a:sy n="65" d="100"/>
        </p:scale>
        <p:origin x="3234" y="90"/>
      </p:cViewPr>
      <p:guideLst>
        <p:guide orient="horz" pos="3456"/>
        <p:guide pos="25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9"/>
            <a:ext cx="3677975" cy="618965"/>
          </a:xfrm>
          <a:prstGeom prst="rect">
            <a:avLst/>
          </a:prstGeom>
        </p:spPr>
        <p:txBody>
          <a:bodyPr vert="horz" lIns="91306" tIns="45654" rIns="91306" bIns="45654" rtlCol="0"/>
          <a:lstStyle>
            <a:lvl1pPr algn="l">
              <a:defRPr sz="1100"/>
            </a:lvl1pPr>
          </a:lstStyle>
          <a:p>
            <a:endParaRPr kumimoji="1" lang="ja-JP" altLang="en-US"/>
          </a:p>
        </p:txBody>
      </p:sp>
      <p:sp>
        <p:nvSpPr>
          <p:cNvPr id="3" name="日付プレースホルダー 2"/>
          <p:cNvSpPr>
            <a:spLocks noGrp="1"/>
          </p:cNvSpPr>
          <p:nvPr>
            <p:ph type="dt" idx="1"/>
          </p:nvPr>
        </p:nvSpPr>
        <p:spPr>
          <a:xfrm>
            <a:off x="4808811" y="9"/>
            <a:ext cx="3677975" cy="618965"/>
          </a:xfrm>
          <a:prstGeom prst="rect">
            <a:avLst/>
          </a:prstGeom>
        </p:spPr>
        <p:txBody>
          <a:bodyPr vert="horz" lIns="91306" tIns="45654" rIns="91306" bIns="45654" rtlCol="0"/>
          <a:lstStyle>
            <a:lvl1pPr algn="r">
              <a:defRPr sz="1100"/>
            </a:lvl1pPr>
          </a:lstStyle>
          <a:p>
            <a:fld id="{3A9276C9-8D34-4B04-BED5-8D481505C602}" type="datetimeFigureOut">
              <a:rPr kumimoji="1" lang="ja-JP" altLang="en-US" smtClean="0"/>
              <a:t>2025/4/28</a:t>
            </a:fld>
            <a:endParaRPr kumimoji="1" lang="ja-JP" altLang="en-US"/>
          </a:p>
        </p:txBody>
      </p:sp>
      <p:sp>
        <p:nvSpPr>
          <p:cNvPr id="4" name="スライド イメージ プレースホルダー 3"/>
          <p:cNvSpPr>
            <a:spLocks noGrp="1" noRot="1" noChangeAspect="1"/>
          </p:cNvSpPr>
          <p:nvPr>
            <p:ph type="sldImg" idx="2"/>
          </p:nvPr>
        </p:nvSpPr>
        <p:spPr>
          <a:xfrm>
            <a:off x="2682875" y="1543050"/>
            <a:ext cx="3122613" cy="4164013"/>
          </a:xfrm>
          <a:prstGeom prst="rect">
            <a:avLst/>
          </a:prstGeom>
          <a:noFill/>
          <a:ln w="12700">
            <a:solidFill>
              <a:prstClr val="black"/>
            </a:solidFill>
          </a:ln>
        </p:spPr>
        <p:txBody>
          <a:bodyPr vert="horz" lIns="91306" tIns="45654" rIns="91306" bIns="45654" rtlCol="0" anchor="ctr"/>
          <a:lstStyle/>
          <a:p>
            <a:endParaRPr lang="ja-JP" altLang="en-US"/>
          </a:p>
        </p:txBody>
      </p:sp>
      <p:sp>
        <p:nvSpPr>
          <p:cNvPr id="5" name="ノート プレースホルダー 4"/>
          <p:cNvSpPr>
            <a:spLocks noGrp="1"/>
          </p:cNvSpPr>
          <p:nvPr>
            <p:ph type="body" sz="quarter" idx="3"/>
          </p:nvPr>
        </p:nvSpPr>
        <p:spPr>
          <a:xfrm>
            <a:off x="848529" y="5938901"/>
            <a:ext cx="6791325" cy="4859676"/>
          </a:xfrm>
          <a:prstGeom prst="rect">
            <a:avLst/>
          </a:prstGeom>
        </p:spPr>
        <p:txBody>
          <a:bodyPr vert="horz" lIns="91306" tIns="45654" rIns="91306" bIns="4565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11722268"/>
            <a:ext cx="3677975" cy="618965"/>
          </a:xfrm>
          <a:prstGeom prst="rect">
            <a:avLst/>
          </a:prstGeom>
        </p:spPr>
        <p:txBody>
          <a:bodyPr vert="horz" lIns="91306" tIns="45654" rIns="91306" bIns="45654"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808811" y="11722268"/>
            <a:ext cx="3677975" cy="618965"/>
          </a:xfrm>
          <a:prstGeom prst="rect">
            <a:avLst/>
          </a:prstGeom>
        </p:spPr>
        <p:txBody>
          <a:bodyPr vert="horz" lIns="91306" tIns="45654" rIns="91306" bIns="45654" rtlCol="0" anchor="b"/>
          <a:lstStyle>
            <a:lvl1pPr algn="r">
              <a:defRPr sz="1100"/>
            </a:lvl1pPr>
          </a:lstStyle>
          <a:p>
            <a:fld id="{3782A4F6-7D1E-498F-A5B6-47DEE58CADAD}" type="slidenum">
              <a:rPr kumimoji="1" lang="ja-JP" altLang="en-US" smtClean="0"/>
              <a:t>‹#›</a:t>
            </a:fld>
            <a:endParaRPr kumimoji="1" lang="ja-JP" altLang="en-US"/>
          </a:p>
        </p:txBody>
      </p:sp>
    </p:spTree>
    <p:extLst>
      <p:ext uri="{BB962C8B-B14F-4D97-AF65-F5344CB8AC3E}">
        <p14:creationId xmlns:p14="http://schemas.microsoft.com/office/powerpoint/2010/main" val="2215586437"/>
      </p:ext>
    </p:extLst>
  </p:cSld>
  <p:clrMap bg1="lt1" tx1="dk1" bg2="lt2" tx2="dk2" accent1="accent1" accent2="accent2" accent3="accent3" accent4="accent4" accent5="accent5" accent6="accent6" hlink="hlink" folHlink="folHlink"/>
  <p:notesStyle>
    <a:lvl1pPr marL="0" algn="l" defTabSz="926278" rtl="0" eaLnBrk="1" latinLnBrk="0" hangingPunct="1">
      <a:defRPr kumimoji="1" sz="1216" kern="1200">
        <a:solidFill>
          <a:schemeClr val="tx1"/>
        </a:solidFill>
        <a:latin typeface="+mn-lt"/>
        <a:ea typeface="+mn-ea"/>
        <a:cs typeface="+mn-cs"/>
      </a:defRPr>
    </a:lvl1pPr>
    <a:lvl2pPr marL="463138" algn="l" defTabSz="926278" rtl="0" eaLnBrk="1" latinLnBrk="0" hangingPunct="1">
      <a:defRPr kumimoji="1" sz="1216" kern="1200">
        <a:solidFill>
          <a:schemeClr val="tx1"/>
        </a:solidFill>
        <a:latin typeface="+mn-lt"/>
        <a:ea typeface="+mn-ea"/>
        <a:cs typeface="+mn-cs"/>
      </a:defRPr>
    </a:lvl2pPr>
    <a:lvl3pPr marL="926278" algn="l" defTabSz="926278" rtl="0" eaLnBrk="1" latinLnBrk="0" hangingPunct="1">
      <a:defRPr kumimoji="1" sz="1216" kern="1200">
        <a:solidFill>
          <a:schemeClr val="tx1"/>
        </a:solidFill>
        <a:latin typeface="+mn-lt"/>
        <a:ea typeface="+mn-ea"/>
        <a:cs typeface="+mn-cs"/>
      </a:defRPr>
    </a:lvl3pPr>
    <a:lvl4pPr marL="1389417" algn="l" defTabSz="926278" rtl="0" eaLnBrk="1" latinLnBrk="0" hangingPunct="1">
      <a:defRPr kumimoji="1" sz="1216" kern="1200">
        <a:solidFill>
          <a:schemeClr val="tx1"/>
        </a:solidFill>
        <a:latin typeface="+mn-lt"/>
        <a:ea typeface="+mn-ea"/>
        <a:cs typeface="+mn-cs"/>
      </a:defRPr>
    </a:lvl4pPr>
    <a:lvl5pPr marL="1852558" algn="l" defTabSz="926278" rtl="0" eaLnBrk="1" latinLnBrk="0" hangingPunct="1">
      <a:defRPr kumimoji="1" sz="1216" kern="1200">
        <a:solidFill>
          <a:schemeClr val="tx1"/>
        </a:solidFill>
        <a:latin typeface="+mn-lt"/>
        <a:ea typeface="+mn-ea"/>
        <a:cs typeface="+mn-cs"/>
      </a:defRPr>
    </a:lvl5pPr>
    <a:lvl6pPr marL="2315697" algn="l" defTabSz="926278" rtl="0" eaLnBrk="1" latinLnBrk="0" hangingPunct="1">
      <a:defRPr kumimoji="1" sz="1216" kern="1200">
        <a:solidFill>
          <a:schemeClr val="tx1"/>
        </a:solidFill>
        <a:latin typeface="+mn-lt"/>
        <a:ea typeface="+mn-ea"/>
        <a:cs typeface="+mn-cs"/>
      </a:defRPr>
    </a:lvl6pPr>
    <a:lvl7pPr marL="2778835" algn="l" defTabSz="926278" rtl="0" eaLnBrk="1" latinLnBrk="0" hangingPunct="1">
      <a:defRPr kumimoji="1" sz="1216" kern="1200">
        <a:solidFill>
          <a:schemeClr val="tx1"/>
        </a:solidFill>
        <a:latin typeface="+mn-lt"/>
        <a:ea typeface="+mn-ea"/>
        <a:cs typeface="+mn-cs"/>
      </a:defRPr>
    </a:lvl7pPr>
    <a:lvl8pPr marL="3241977" algn="l" defTabSz="926278" rtl="0" eaLnBrk="1" latinLnBrk="0" hangingPunct="1">
      <a:defRPr kumimoji="1" sz="1216" kern="1200">
        <a:solidFill>
          <a:schemeClr val="tx1"/>
        </a:solidFill>
        <a:latin typeface="+mn-lt"/>
        <a:ea typeface="+mn-ea"/>
        <a:cs typeface="+mn-cs"/>
      </a:defRPr>
    </a:lvl8pPr>
    <a:lvl9pPr marL="3705113" algn="l" defTabSz="926278" rtl="0" eaLnBrk="1" latinLnBrk="0" hangingPunct="1">
      <a:defRPr kumimoji="1" sz="12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10D1-595C-CE50-3AE3-5258021C9E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0BD026-4C7E-A888-B205-90E7BC08D119}"/>
              </a:ext>
            </a:extLst>
          </p:cNvPr>
          <p:cNvSpPr>
            <a:spLocks noGrp="1" noRot="1" noChangeAspect="1"/>
          </p:cNvSpPr>
          <p:nvPr>
            <p:ph type="sldImg"/>
          </p:nvPr>
        </p:nvSpPr>
        <p:spPr>
          <a:xfrm>
            <a:off x="2682875" y="1543050"/>
            <a:ext cx="3122613" cy="4164013"/>
          </a:xfrm>
        </p:spPr>
      </p:sp>
      <p:sp>
        <p:nvSpPr>
          <p:cNvPr id="3" name="ノート プレースホルダー 2">
            <a:extLst>
              <a:ext uri="{FF2B5EF4-FFF2-40B4-BE49-F238E27FC236}">
                <a16:creationId xmlns:a16="http://schemas.microsoft.com/office/drawing/2014/main" id="{5AA60120-0279-4E72-4B02-6A505125BC9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94FA50-F621-3E51-635B-285D3DE886D0}"/>
              </a:ext>
            </a:extLst>
          </p:cNvPr>
          <p:cNvSpPr>
            <a:spLocks noGrp="1"/>
          </p:cNvSpPr>
          <p:nvPr>
            <p:ph type="sldNum" sz="quarter" idx="5"/>
          </p:nvPr>
        </p:nvSpPr>
        <p:spPr/>
        <p:txBody>
          <a:bodyPr/>
          <a:lstStyle/>
          <a:p>
            <a:fld id="{3782A4F6-7D1E-498F-A5B6-47DEE58CADAD}" type="slidenum">
              <a:rPr kumimoji="1" lang="ja-JP" altLang="en-US" smtClean="0"/>
              <a:t>1</a:t>
            </a:fld>
            <a:endParaRPr kumimoji="1" lang="ja-JP" altLang="en-US"/>
          </a:p>
        </p:txBody>
      </p:sp>
    </p:spTree>
    <p:extLst>
      <p:ext uri="{BB962C8B-B14F-4D97-AF65-F5344CB8AC3E}">
        <p14:creationId xmlns:p14="http://schemas.microsoft.com/office/powerpoint/2010/main" val="98623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795781"/>
            <a:ext cx="6995160" cy="3820160"/>
          </a:xfrm>
        </p:spPr>
        <p:txBody>
          <a:bodyPr anchor="b"/>
          <a:lstStyle>
            <a:lvl1pPr algn="ct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028700" y="5763262"/>
            <a:ext cx="6172200" cy="2649219"/>
          </a:xfrm>
        </p:spPr>
        <p:txBody>
          <a:bodyPr/>
          <a:lstStyle>
            <a:lvl1pPr marL="0" indent="0" algn="ctr">
              <a:buNone/>
              <a:defRPr sz="2160"/>
            </a:lvl1pPr>
            <a:lvl2pPr marL="411449" indent="0" algn="ctr">
              <a:buNone/>
              <a:defRPr sz="1800"/>
            </a:lvl2pPr>
            <a:lvl3pPr marL="822898" indent="0" algn="ctr">
              <a:buNone/>
              <a:defRPr sz="1620"/>
            </a:lvl3pPr>
            <a:lvl4pPr marL="1234346" indent="0" algn="ctr">
              <a:buNone/>
              <a:defRPr sz="1440"/>
            </a:lvl4pPr>
            <a:lvl5pPr marL="1645792" indent="0" algn="ctr">
              <a:buNone/>
              <a:defRPr sz="1440"/>
            </a:lvl5pPr>
            <a:lvl6pPr marL="2057241" indent="0" algn="ctr">
              <a:buNone/>
              <a:defRPr sz="1440"/>
            </a:lvl6pPr>
            <a:lvl7pPr marL="2468689" indent="0" algn="ctr">
              <a:buNone/>
              <a:defRPr sz="1440"/>
            </a:lvl7pPr>
            <a:lvl8pPr marL="2880137" indent="0" algn="ctr">
              <a:buNone/>
              <a:defRPr sz="1440"/>
            </a:lvl8pPr>
            <a:lvl9pPr marL="3291586" indent="0" algn="ctr">
              <a:buNone/>
              <a:defRPr sz="14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2376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26447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10" y="584203"/>
            <a:ext cx="1774508" cy="929894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65789" y="584203"/>
            <a:ext cx="5220653" cy="929894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9825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21926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61500" y="2735588"/>
            <a:ext cx="7098030" cy="4564379"/>
          </a:xfrm>
        </p:spPr>
        <p:txBody>
          <a:bodyPr anchor="b"/>
          <a:lstStyle>
            <a:lvl1pPr>
              <a:defRPr sz="5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61500" y="7343148"/>
            <a:ext cx="7098030" cy="2400299"/>
          </a:xfrm>
        </p:spPr>
        <p:txBody>
          <a:bodyPr/>
          <a:lstStyle>
            <a:lvl1pPr marL="0" indent="0">
              <a:buNone/>
              <a:defRPr sz="2160">
                <a:solidFill>
                  <a:schemeClr val="tx1"/>
                </a:solidFill>
              </a:defRPr>
            </a:lvl1pPr>
            <a:lvl2pPr marL="411449" indent="0">
              <a:buNone/>
              <a:defRPr sz="1800">
                <a:solidFill>
                  <a:schemeClr val="tx1">
                    <a:tint val="75000"/>
                  </a:schemeClr>
                </a:solidFill>
              </a:defRPr>
            </a:lvl2pPr>
            <a:lvl3pPr marL="822898" indent="0">
              <a:buNone/>
              <a:defRPr sz="1620">
                <a:solidFill>
                  <a:schemeClr val="tx1">
                    <a:tint val="75000"/>
                  </a:schemeClr>
                </a:solidFill>
              </a:defRPr>
            </a:lvl3pPr>
            <a:lvl4pPr marL="1234346" indent="0">
              <a:buNone/>
              <a:defRPr sz="1440">
                <a:solidFill>
                  <a:schemeClr val="tx1">
                    <a:tint val="75000"/>
                  </a:schemeClr>
                </a:solidFill>
              </a:defRPr>
            </a:lvl4pPr>
            <a:lvl5pPr marL="1645792" indent="0">
              <a:buNone/>
              <a:defRPr sz="1440">
                <a:solidFill>
                  <a:schemeClr val="tx1">
                    <a:tint val="75000"/>
                  </a:schemeClr>
                </a:solidFill>
              </a:defRPr>
            </a:lvl5pPr>
            <a:lvl6pPr marL="2057241" indent="0">
              <a:buNone/>
              <a:defRPr sz="1440">
                <a:solidFill>
                  <a:schemeClr val="tx1">
                    <a:tint val="75000"/>
                  </a:schemeClr>
                </a:solidFill>
              </a:defRPr>
            </a:lvl6pPr>
            <a:lvl7pPr marL="2468689" indent="0">
              <a:buNone/>
              <a:defRPr sz="1440">
                <a:solidFill>
                  <a:schemeClr val="tx1">
                    <a:tint val="75000"/>
                  </a:schemeClr>
                </a:solidFill>
              </a:defRPr>
            </a:lvl7pPr>
            <a:lvl8pPr marL="2880137" indent="0">
              <a:buNone/>
              <a:defRPr sz="1440">
                <a:solidFill>
                  <a:schemeClr val="tx1">
                    <a:tint val="75000"/>
                  </a:schemeClr>
                </a:solidFill>
              </a:defRPr>
            </a:lvl8pPr>
            <a:lvl9pPr marL="3291586" indent="0">
              <a:buNone/>
              <a:defRPr sz="14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19103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65786" y="2921001"/>
            <a:ext cx="3497580" cy="69621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166236" y="2921001"/>
            <a:ext cx="3497580" cy="69621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62754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66858" y="584207"/>
            <a:ext cx="7098030" cy="21209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66859" y="2689863"/>
            <a:ext cx="3481506" cy="1318259"/>
          </a:xfrm>
        </p:spPr>
        <p:txBody>
          <a:bodyPr anchor="b"/>
          <a:lstStyle>
            <a:lvl1pPr marL="0" indent="0">
              <a:buNone/>
              <a:defRPr sz="2160" b="1"/>
            </a:lvl1pPr>
            <a:lvl2pPr marL="411449" indent="0">
              <a:buNone/>
              <a:defRPr sz="1800" b="1"/>
            </a:lvl2pPr>
            <a:lvl3pPr marL="822898" indent="0">
              <a:buNone/>
              <a:defRPr sz="1620" b="1"/>
            </a:lvl3pPr>
            <a:lvl4pPr marL="1234346" indent="0">
              <a:buNone/>
              <a:defRPr sz="1440" b="1"/>
            </a:lvl4pPr>
            <a:lvl5pPr marL="1645792" indent="0">
              <a:buNone/>
              <a:defRPr sz="1440" b="1"/>
            </a:lvl5pPr>
            <a:lvl6pPr marL="2057241" indent="0">
              <a:buNone/>
              <a:defRPr sz="1440" b="1"/>
            </a:lvl6pPr>
            <a:lvl7pPr marL="2468689" indent="0">
              <a:buNone/>
              <a:defRPr sz="1440" b="1"/>
            </a:lvl7pPr>
            <a:lvl8pPr marL="2880137" indent="0">
              <a:buNone/>
              <a:defRPr sz="1440" b="1"/>
            </a:lvl8pPr>
            <a:lvl9pPr marL="3291586" indent="0">
              <a:buNone/>
              <a:defRPr sz="1440" b="1"/>
            </a:lvl9pPr>
          </a:lstStyle>
          <a:p>
            <a:pPr lvl="0"/>
            <a:r>
              <a:rPr lang="ja-JP" altLang="en-US"/>
              <a:t>マスター テキストの書式設定</a:t>
            </a:r>
          </a:p>
        </p:txBody>
      </p:sp>
      <p:sp>
        <p:nvSpPr>
          <p:cNvPr id="4" name="Content Placeholder 3"/>
          <p:cNvSpPr>
            <a:spLocks noGrp="1"/>
          </p:cNvSpPr>
          <p:nvPr>
            <p:ph sz="half" idx="2"/>
          </p:nvPr>
        </p:nvSpPr>
        <p:spPr>
          <a:xfrm>
            <a:off x="566859" y="4008123"/>
            <a:ext cx="3481506" cy="58953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166236" y="2689863"/>
            <a:ext cx="3498652" cy="1318259"/>
          </a:xfrm>
        </p:spPr>
        <p:txBody>
          <a:bodyPr anchor="b"/>
          <a:lstStyle>
            <a:lvl1pPr marL="0" indent="0">
              <a:buNone/>
              <a:defRPr sz="2160" b="1"/>
            </a:lvl1pPr>
            <a:lvl2pPr marL="411449" indent="0">
              <a:buNone/>
              <a:defRPr sz="1800" b="1"/>
            </a:lvl2pPr>
            <a:lvl3pPr marL="822898" indent="0">
              <a:buNone/>
              <a:defRPr sz="1620" b="1"/>
            </a:lvl3pPr>
            <a:lvl4pPr marL="1234346" indent="0">
              <a:buNone/>
              <a:defRPr sz="1440" b="1"/>
            </a:lvl4pPr>
            <a:lvl5pPr marL="1645792" indent="0">
              <a:buNone/>
              <a:defRPr sz="1440" b="1"/>
            </a:lvl5pPr>
            <a:lvl6pPr marL="2057241" indent="0">
              <a:buNone/>
              <a:defRPr sz="1440" b="1"/>
            </a:lvl6pPr>
            <a:lvl7pPr marL="2468689" indent="0">
              <a:buNone/>
              <a:defRPr sz="1440" b="1"/>
            </a:lvl7pPr>
            <a:lvl8pPr marL="2880137" indent="0">
              <a:buNone/>
              <a:defRPr sz="1440" b="1"/>
            </a:lvl8pPr>
            <a:lvl9pPr marL="3291586" indent="0">
              <a:buNone/>
              <a:defRPr sz="1440" b="1"/>
            </a:lvl9pPr>
          </a:lstStyle>
          <a:p>
            <a:pPr lvl="0"/>
            <a:r>
              <a:rPr lang="ja-JP" altLang="en-US"/>
              <a:t>マスター テキストの書式設定</a:t>
            </a:r>
          </a:p>
        </p:txBody>
      </p:sp>
      <p:sp>
        <p:nvSpPr>
          <p:cNvPr id="6" name="Content Placeholder 5"/>
          <p:cNvSpPr>
            <a:spLocks noGrp="1"/>
          </p:cNvSpPr>
          <p:nvPr>
            <p:ph sz="quarter" idx="4"/>
          </p:nvPr>
        </p:nvSpPr>
        <p:spPr>
          <a:xfrm>
            <a:off x="4166236" y="4008123"/>
            <a:ext cx="3498652" cy="58953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14475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99949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36664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66860" y="731520"/>
            <a:ext cx="2654260" cy="2560320"/>
          </a:xfrm>
        </p:spPr>
        <p:txBody>
          <a:bodyPr anchor="b"/>
          <a:lstStyle>
            <a:lvl1pPr>
              <a:defRPr sz="2880"/>
            </a:lvl1pPr>
          </a:lstStyle>
          <a:p>
            <a:r>
              <a:rPr lang="ja-JP" altLang="en-US"/>
              <a:t>マスター タイトルの書式設定</a:t>
            </a:r>
            <a:endParaRPr lang="en-US" dirty="0"/>
          </a:p>
        </p:txBody>
      </p:sp>
      <p:sp>
        <p:nvSpPr>
          <p:cNvPr id="3" name="Content Placeholder 2"/>
          <p:cNvSpPr>
            <a:spLocks noGrp="1"/>
          </p:cNvSpPr>
          <p:nvPr>
            <p:ph idx="1"/>
          </p:nvPr>
        </p:nvSpPr>
        <p:spPr>
          <a:xfrm>
            <a:off x="3498653" y="1579884"/>
            <a:ext cx="4166236" cy="7797800"/>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66860" y="3291844"/>
            <a:ext cx="2654260" cy="6098541"/>
          </a:xfrm>
        </p:spPr>
        <p:txBody>
          <a:bodyPr/>
          <a:lstStyle>
            <a:lvl1pPr marL="0" indent="0">
              <a:buNone/>
              <a:defRPr sz="1440"/>
            </a:lvl1pPr>
            <a:lvl2pPr marL="411449" indent="0">
              <a:buNone/>
              <a:defRPr sz="1260"/>
            </a:lvl2pPr>
            <a:lvl3pPr marL="822898" indent="0">
              <a:buNone/>
              <a:defRPr sz="1080"/>
            </a:lvl3pPr>
            <a:lvl4pPr marL="1234346" indent="0">
              <a:buNone/>
              <a:defRPr sz="900"/>
            </a:lvl4pPr>
            <a:lvl5pPr marL="1645792" indent="0">
              <a:buNone/>
              <a:defRPr sz="900"/>
            </a:lvl5pPr>
            <a:lvl6pPr marL="2057241" indent="0">
              <a:buNone/>
              <a:defRPr sz="900"/>
            </a:lvl6pPr>
            <a:lvl7pPr marL="2468689" indent="0">
              <a:buNone/>
              <a:defRPr sz="900"/>
            </a:lvl7pPr>
            <a:lvl8pPr marL="2880137" indent="0">
              <a:buNone/>
              <a:defRPr sz="900"/>
            </a:lvl8pPr>
            <a:lvl9pPr marL="3291586"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8043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66860" y="731520"/>
            <a:ext cx="2654260" cy="2560320"/>
          </a:xfrm>
        </p:spPr>
        <p:txBody>
          <a:bodyPr anchor="b"/>
          <a:lstStyle>
            <a:lvl1pPr>
              <a:defRPr sz="28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498653" y="1579884"/>
            <a:ext cx="4166236" cy="7797800"/>
          </a:xfrm>
        </p:spPr>
        <p:txBody>
          <a:bodyPr anchor="t"/>
          <a:lstStyle>
            <a:lvl1pPr marL="0" indent="0">
              <a:buNone/>
              <a:defRPr sz="2880"/>
            </a:lvl1pPr>
            <a:lvl2pPr marL="411449" indent="0">
              <a:buNone/>
              <a:defRPr sz="2520"/>
            </a:lvl2pPr>
            <a:lvl3pPr marL="822898" indent="0">
              <a:buNone/>
              <a:defRPr sz="2160"/>
            </a:lvl3pPr>
            <a:lvl4pPr marL="1234346" indent="0">
              <a:buNone/>
              <a:defRPr sz="1800"/>
            </a:lvl4pPr>
            <a:lvl5pPr marL="1645792" indent="0">
              <a:buNone/>
              <a:defRPr sz="1800"/>
            </a:lvl5pPr>
            <a:lvl6pPr marL="2057241" indent="0">
              <a:buNone/>
              <a:defRPr sz="1800"/>
            </a:lvl6pPr>
            <a:lvl7pPr marL="2468689" indent="0">
              <a:buNone/>
              <a:defRPr sz="1800"/>
            </a:lvl7pPr>
            <a:lvl8pPr marL="2880137" indent="0">
              <a:buNone/>
              <a:defRPr sz="1800"/>
            </a:lvl8pPr>
            <a:lvl9pPr marL="3291586" indent="0">
              <a:buNone/>
              <a:defRPr sz="18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66860" y="3291844"/>
            <a:ext cx="2654260" cy="6098541"/>
          </a:xfrm>
        </p:spPr>
        <p:txBody>
          <a:bodyPr/>
          <a:lstStyle>
            <a:lvl1pPr marL="0" indent="0">
              <a:buNone/>
              <a:defRPr sz="1440"/>
            </a:lvl1pPr>
            <a:lvl2pPr marL="411449" indent="0">
              <a:buNone/>
              <a:defRPr sz="1260"/>
            </a:lvl2pPr>
            <a:lvl3pPr marL="822898" indent="0">
              <a:buNone/>
              <a:defRPr sz="1080"/>
            </a:lvl3pPr>
            <a:lvl4pPr marL="1234346" indent="0">
              <a:buNone/>
              <a:defRPr sz="900"/>
            </a:lvl4pPr>
            <a:lvl5pPr marL="1645792" indent="0">
              <a:buNone/>
              <a:defRPr sz="900"/>
            </a:lvl5pPr>
            <a:lvl6pPr marL="2057241" indent="0">
              <a:buNone/>
              <a:defRPr sz="900"/>
            </a:lvl6pPr>
            <a:lvl7pPr marL="2468689" indent="0">
              <a:buNone/>
              <a:defRPr sz="900"/>
            </a:lvl7pPr>
            <a:lvl8pPr marL="2880137" indent="0">
              <a:buNone/>
              <a:defRPr sz="900"/>
            </a:lvl8pPr>
            <a:lvl9pPr marL="3291586"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2025/4/28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0796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6" y="584207"/>
            <a:ext cx="7098030" cy="21209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65786" y="2921001"/>
            <a:ext cx="7098030" cy="696214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65786" y="10170164"/>
            <a:ext cx="1851660" cy="584200"/>
          </a:xfrm>
          <a:prstGeom prst="rect">
            <a:avLst/>
          </a:prstGeom>
        </p:spPr>
        <p:txBody>
          <a:bodyPr vert="horz" lIns="91440" tIns="45720" rIns="91440" bIns="45720" rtlCol="0" anchor="ctr"/>
          <a:lstStyle>
            <a:lvl1pPr algn="l">
              <a:defRPr sz="1080">
                <a:solidFill>
                  <a:schemeClr val="tx1">
                    <a:tint val="75000"/>
                  </a:schemeClr>
                </a:solidFill>
              </a:defRPr>
            </a:lvl1pPr>
          </a:lstStyle>
          <a:p>
            <a:fld id="{29236AD3-9100-4A55-A49C-81BA1E88AA3D}" type="datetimeFigureOut">
              <a:rPr kumimoji="1" lang="ja-JP" altLang="en-US" smtClean="0"/>
              <a:t>2025/4/28</a:t>
            </a:fld>
            <a:endParaRPr kumimoji="1" lang="ja-JP" altLang="en-US"/>
          </a:p>
        </p:txBody>
      </p:sp>
      <p:sp>
        <p:nvSpPr>
          <p:cNvPr id="5" name="Footer Placeholder 4"/>
          <p:cNvSpPr>
            <a:spLocks noGrp="1"/>
          </p:cNvSpPr>
          <p:nvPr>
            <p:ph type="ftr" sz="quarter" idx="3"/>
          </p:nvPr>
        </p:nvSpPr>
        <p:spPr>
          <a:xfrm>
            <a:off x="2726056" y="10170164"/>
            <a:ext cx="2777490" cy="584200"/>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812156" y="10170164"/>
            <a:ext cx="1851660" cy="584200"/>
          </a:xfrm>
          <a:prstGeom prst="rect">
            <a:avLst/>
          </a:prstGeom>
        </p:spPr>
        <p:txBody>
          <a:bodyPr vert="horz" lIns="91440" tIns="45720" rIns="91440" bIns="45720" rtlCol="0" anchor="ctr"/>
          <a:lstStyle>
            <a:lvl1pPr algn="r">
              <a:defRPr sz="1080">
                <a:solidFill>
                  <a:schemeClr val="tx1">
                    <a:tint val="75000"/>
                  </a:schemeClr>
                </a:solidFill>
              </a:defRPr>
            </a:lvl1p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523433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822898" rtl="0" eaLnBrk="1" latinLnBrk="0" hangingPunct="1">
        <a:lnSpc>
          <a:spcPct val="90000"/>
        </a:lnSpc>
        <a:spcBef>
          <a:spcPct val="0"/>
        </a:spcBef>
        <a:buNone/>
        <a:defRPr kumimoji="1" sz="3960" kern="1200">
          <a:solidFill>
            <a:schemeClr val="tx1"/>
          </a:solidFill>
          <a:latin typeface="+mj-lt"/>
          <a:ea typeface="+mj-ea"/>
          <a:cs typeface="+mj-cs"/>
        </a:defRPr>
      </a:lvl1pPr>
    </p:titleStyle>
    <p:bodyStyle>
      <a:lvl1pPr marL="205725" indent="-205725" algn="l" defTabSz="822898" rtl="0" eaLnBrk="1" latinLnBrk="0" hangingPunct="1">
        <a:lnSpc>
          <a:spcPct val="90000"/>
        </a:lnSpc>
        <a:spcBef>
          <a:spcPts val="900"/>
        </a:spcBef>
        <a:buFont typeface="Arial" panose="020B0604020202020204" pitchFamily="34" charset="0"/>
        <a:buChar char="•"/>
        <a:defRPr kumimoji="1" sz="2520" kern="1200">
          <a:solidFill>
            <a:schemeClr val="tx1"/>
          </a:solidFill>
          <a:latin typeface="+mn-lt"/>
          <a:ea typeface="+mn-ea"/>
          <a:cs typeface="+mn-cs"/>
        </a:defRPr>
      </a:lvl1pPr>
      <a:lvl2pPr marL="617173" indent="-205725" algn="l" defTabSz="822898" rtl="0" eaLnBrk="1" latinLnBrk="0" hangingPunct="1">
        <a:lnSpc>
          <a:spcPct val="90000"/>
        </a:lnSpc>
        <a:spcBef>
          <a:spcPts val="450"/>
        </a:spcBef>
        <a:buFont typeface="Arial" panose="020B0604020202020204" pitchFamily="34" charset="0"/>
        <a:buChar char="•"/>
        <a:defRPr kumimoji="1" sz="2160" kern="1200">
          <a:solidFill>
            <a:schemeClr val="tx1"/>
          </a:solidFill>
          <a:latin typeface="+mn-lt"/>
          <a:ea typeface="+mn-ea"/>
          <a:cs typeface="+mn-cs"/>
        </a:defRPr>
      </a:lvl2pPr>
      <a:lvl3pPr marL="1028621" indent="-205725" algn="l" defTabSz="822898" rtl="0" eaLnBrk="1" latinLnBrk="0" hangingPunct="1">
        <a:lnSpc>
          <a:spcPct val="90000"/>
        </a:lnSpc>
        <a:spcBef>
          <a:spcPts val="450"/>
        </a:spcBef>
        <a:buFont typeface="Arial" panose="020B0604020202020204" pitchFamily="34" charset="0"/>
        <a:buChar char="•"/>
        <a:defRPr kumimoji="1" sz="1800" kern="1200">
          <a:solidFill>
            <a:schemeClr val="tx1"/>
          </a:solidFill>
          <a:latin typeface="+mn-lt"/>
          <a:ea typeface="+mn-ea"/>
          <a:cs typeface="+mn-cs"/>
        </a:defRPr>
      </a:lvl3pPr>
      <a:lvl4pPr marL="1440068"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4pPr>
      <a:lvl5pPr marL="1851517"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5pPr>
      <a:lvl6pPr marL="2262965"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6pPr>
      <a:lvl7pPr marL="2674414"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7pPr>
      <a:lvl8pPr marL="3085862"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8pPr>
      <a:lvl9pPr marL="3497309"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9pPr>
    </p:bodyStyle>
    <p:otherStyle>
      <a:defPPr>
        <a:defRPr lang="en-US"/>
      </a:defPPr>
      <a:lvl1pPr marL="0" algn="l" defTabSz="822898" rtl="0" eaLnBrk="1" latinLnBrk="0" hangingPunct="1">
        <a:defRPr kumimoji="1" sz="1620" kern="1200">
          <a:solidFill>
            <a:schemeClr val="tx1"/>
          </a:solidFill>
          <a:latin typeface="+mn-lt"/>
          <a:ea typeface="+mn-ea"/>
          <a:cs typeface="+mn-cs"/>
        </a:defRPr>
      </a:lvl1pPr>
      <a:lvl2pPr marL="411449" algn="l" defTabSz="822898" rtl="0" eaLnBrk="1" latinLnBrk="0" hangingPunct="1">
        <a:defRPr kumimoji="1" sz="1620" kern="1200">
          <a:solidFill>
            <a:schemeClr val="tx1"/>
          </a:solidFill>
          <a:latin typeface="+mn-lt"/>
          <a:ea typeface="+mn-ea"/>
          <a:cs typeface="+mn-cs"/>
        </a:defRPr>
      </a:lvl2pPr>
      <a:lvl3pPr marL="822898" algn="l" defTabSz="822898" rtl="0" eaLnBrk="1" latinLnBrk="0" hangingPunct="1">
        <a:defRPr kumimoji="1" sz="1620" kern="1200">
          <a:solidFill>
            <a:schemeClr val="tx1"/>
          </a:solidFill>
          <a:latin typeface="+mn-lt"/>
          <a:ea typeface="+mn-ea"/>
          <a:cs typeface="+mn-cs"/>
        </a:defRPr>
      </a:lvl3pPr>
      <a:lvl4pPr marL="1234346" algn="l" defTabSz="822898" rtl="0" eaLnBrk="1" latinLnBrk="0" hangingPunct="1">
        <a:defRPr kumimoji="1" sz="1620" kern="1200">
          <a:solidFill>
            <a:schemeClr val="tx1"/>
          </a:solidFill>
          <a:latin typeface="+mn-lt"/>
          <a:ea typeface="+mn-ea"/>
          <a:cs typeface="+mn-cs"/>
        </a:defRPr>
      </a:lvl4pPr>
      <a:lvl5pPr marL="1645792" algn="l" defTabSz="822898" rtl="0" eaLnBrk="1" latinLnBrk="0" hangingPunct="1">
        <a:defRPr kumimoji="1" sz="1620" kern="1200">
          <a:solidFill>
            <a:schemeClr val="tx1"/>
          </a:solidFill>
          <a:latin typeface="+mn-lt"/>
          <a:ea typeface="+mn-ea"/>
          <a:cs typeface="+mn-cs"/>
        </a:defRPr>
      </a:lvl5pPr>
      <a:lvl6pPr marL="2057241" algn="l" defTabSz="822898" rtl="0" eaLnBrk="1" latinLnBrk="0" hangingPunct="1">
        <a:defRPr kumimoji="1" sz="1620" kern="1200">
          <a:solidFill>
            <a:schemeClr val="tx1"/>
          </a:solidFill>
          <a:latin typeface="+mn-lt"/>
          <a:ea typeface="+mn-ea"/>
          <a:cs typeface="+mn-cs"/>
        </a:defRPr>
      </a:lvl6pPr>
      <a:lvl7pPr marL="2468689" algn="l" defTabSz="822898" rtl="0" eaLnBrk="1" latinLnBrk="0" hangingPunct="1">
        <a:defRPr kumimoji="1" sz="1620" kern="1200">
          <a:solidFill>
            <a:schemeClr val="tx1"/>
          </a:solidFill>
          <a:latin typeface="+mn-lt"/>
          <a:ea typeface="+mn-ea"/>
          <a:cs typeface="+mn-cs"/>
        </a:defRPr>
      </a:lvl7pPr>
      <a:lvl8pPr marL="2880137" algn="l" defTabSz="822898" rtl="0" eaLnBrk="1" latinLnBrk="0" hangingPunct="1">
        <a:defRPr kumimoji="1" sz="1620" kern="1200">
          <a:solidFill>
            <a:schemeClr val="tx1"/>
          </a:solidFill>
          <a:latin typeface="+mn-lt"/>
          <a:ea typeface="+mn-ea"/>
          <a:cs typeface="+mn-cs"/>
        </a:defRPr>
      </a:lvl8pPr>
      <a:lvl9pPr marL="3291586" algn="l" defTabSz="822898" rtl="0" eaLnBrk="1" latinLnBrk="0" hangingPunct="1">
        <a:defRPr kumimoji="1"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e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mp"/><Relationship Id="rId11" Type="http://schemas.openxmlformats.org/officeDocument/2006/relationships/image" Target="../media/image9.jp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63935C-18DB-D277-C159-BC8974799F2B}"/>
            </a:ext>
          </a:extLst>
        </p:cNvPr>
        <p:cNvGrpSpPr/>
        <p:nvPr/>
      </p:nvGrpSpPr>
      <p:grpSpPr>
        <a:xfrm>
          <a:off x="0" y="0"/>
          <a:ext cx="0" cy="0"/>
          <a:chOff x="0" y="0"/>
          <a:chExt cx="0" cy="0"/>
        </a:xfrm>
      </p:grpSpPr>
      <p:pic>
        <p:nvPicPr>
          <p:cNvPr id="88" name="図 87">
            <a:extLst>
              <a:ext uri="{FF2B5EF4-FFF2-40B4-BE49-F238E27FC236}">
                <a16:creationId xmlns:a16="http://schemas.microsoft.com/office/drawing/2014/main" id="{25466C00-EB9E-C7CA-85B7-2CF92CDBD1A2}"/>
              </a:ext>
            </a:extLst>
          </p:cNvPr>
          <p:cNvPicPr>
            <a:picLocks noChangeAspect="1"/>
          </p:cNvPicPr>
          <p:nvPr/>
        </p:nvPicPr>
        <p:blipFill>
          <a:blip r:embed="rId3">
            <a:extLst>
              <a:ext uri="{28A0092B-C50C-407E-A947-70E740481C1C}">
                <a14:useLocalDpi xmlns:a14="http://schemas.microsoft.com/office/drawing/2010/main" val="0"/>
              </a:ext>
            </a:extLst>
          </a:blip>
          <a:srcRect l="50018" t="32288" b="35932"/>
          <a:stretch/>
        </p:blipFill>
        <p:spPr>
          <a:xfrm>
            <a:off x="4308651" y="6099136"/>
            <a:ext cx="1523443" cy="646074"/>
          </a:xfrm>
          <a:prstGeom prst="rect">
            <a:avLst/>
          </a:prstGeom>
        </p:spPr>
      </p:pic>
      <p:pic>
        <p:nvPicPr>
          <p:cNvPr id="87" name="図 86">
            <a:extLst>
              <a:ext uri="{FF2B5EF4-FFF2-40B4-BE49-F238E27FC236}">
                <a16:creationId xmlns:a16="http://schemas.microsoft.com/office/drawing/2014/main" id="{B689E78F-747C-D18A-7FFD-4B080B53550E}"/>
              </a:ext>
            </a:extLst>
          </p:cNvPr>
          <p:cNvPicPr>
            <a:picLocks noChangeAspect="1"/>
          </p:cNvPicPr>
          <p:nvPr/>
        </p:nvPicPr>
        <p:blipFill>
          <a:blip r:embed="rId3">
            <a:extLst>
              <a:ext uri="{28A0092B-C50C-407E-A947-70E740481C1C}">
                <a14:useLocalDpi xmlns:a14="http://schemas.microsoft.com/office/drawing/2010/main" val="0"/>
              </a:ext>
            </a:extLst>
          </a:blip>
          <a:srcRect l="50018" t="32288" b="35932"/>
          <a:stretch/>
        </p:blipFill>
        <p:spPr>
          <a:xfrm>
            <a:off x="4378179" y="3382002"/>
            <a:ext cx="1523443" cy="646074"/>
          </a:xfrm>
          <a:prstGeom prst="rect">
            <a:avLst/>
          </a:prstGeom>
        </p:spPr>
      </p:pic>
      <p:pic>
        <p:nvPicPr>
          <p:cNvPr id="48" name="図 47">
            <a:extLst>
              <a:ext uri="{FF2B5EF4-FFF2-40B4-BE49-F238E27FC236}">
                <a16:creationId xmlns:a16="http://schemas.microsoft.com/office/drawing/2014/main" id="{AC688A6D-2ED0-9CCC-5687-828A6D26BC6A}"/>
              </a:ext>
            </a:extLst>
          </p:cNvPr>
          <p:cNvPicPr>
            <a:picLocks noChangeAspect="1"/>
          </p:cNvPicPr>
          <p:nvPr/>
        </p:nvPicPr>
        <p:blipFill>
          <a:blip r:embed="rId4">
            <a:extLst>
              <a:ext uri="{28A0092B-C50C-407E-A947-70E740481C1C}">
                <a14:useLocalDpi xmlns:a14="http://schemas.microsoft.com/office/drawing/2010/main" val="0"/>
              </a:ext>
            </a:extLst>
          </a:blip>
          <a:srcRect l="17469" t="12233" r="18945" b="12917"/>
          <a:stretch/>
        </p:blipFill>
        <p:spPr>
          <a:xfrm rot="159538">
            <a:off x="105211" y="7094026"/>
            <a:ext cx="399134" cy="428178"/>
          </a:xfrm>
          <a:prstGeom prst="rect">
            <a:avLst/>
          </a:prstGeom>
        </p:spPr>
      </p:pic>
      <p:pic>
        <p:nvPicPr>
          <p:cNvPr id="45" name="図 44">
            <a:extLst>
              <a:ext uri="{FF2B5EF4-FFF2-40B4-BE49-F238E27FC236}">
                <a16:creationId xmlns:a16="http://schemas.microsoft.com/office/drawing/2014/main" id="{5E129F28-9962-DB48-5274-EE9A779A5FA2}"/>
              </a:ext>
            </a:extLst>
          </p:cNvPr>
          <p:cNvPicPr>
            <a:picLocks noChangeAspect="1"/>
          </p:cNvPicPr>
          <p:nvPr/>
        </p:nvPicPr>
        <p:blipFill>
          <a:blip r:embed="rId5">
            <a:extLst>
              <a:ext uri="{28A0092B-C50C-407E-A947-70E740481C1C}">
                <a14:useLocalDpi xmlns:a14="http://schemas.microsoft.com/office/drawing/2010/main" val="0"/>
              </a:ext>
            </a:extLst>
          </a:blip>
          <a:srcRect l="6547" t="2956" r="5936" b="8985"/>
          <a:stretch/>
        </p:blipFill>
        <p:spPr>
          <a:xfrm>
            <a:off x="3417434" y="6134723"/>
            <a:ext cx="791166" cy="560374"/>
          </a:xfrm>
          <a:prstGeom prst="rect">
            <a:avLst/>
          </a:prstGeom>
        </p:spPr>
      </p:pic>
      <p:sp>
        <p:nvSpPr>
          <p:cNvPr id="4" name="テキスト ボックス 3">
            <a:extLst>
              <a:ext uri="{FF2B5EF4-FFF2-40B4-BE49-F238E27FC236}">
                <a16:creationId xmlns:a16="http://schemas.microsoft.com/office/drawing/2014/main" id="{03099B70-C459-4B61-79E4-D5838C4F5FE6}"/>
              </a:ext>
            </a:extLst>
          </p:cNvPr>
          <p:cNvSpPr txBox="1"/>
          <p:nvPr/>
        </p:nvSpPr>
        <p:spPr>
          <a:xfrm>
            <a:off x="0" y="2"/>
            <a:ext cx="8229600" cy="293029"/>
          </a:xfrm>
          <a:prstGeom prst="rect">
            <a:avLst/>
          </a:prstGeom>
          <a:noFill/>
        </p:spPr>
        <p:txBody>
          <a:bodyPr wrap="square" rtlCol="0">
            <a:spAutoFit/>
          </a:bodyPr>
          <a:lstStyle/>
          <a:p>
            <a:r>
              <a:rPr kumimoji="1" lang="ja-JP" altLang="en-US" sz="1304" b="1" dirty="0"/>
              <a:t>　　第</a:t>
            </a:r>
            <a:r>
              <a:rPr kumimoji="1" lang="en-US" altLang="ja-JP" sz="1304" b="1" dirty="0"/>
              <a:t>5</a:t>
            </a:r>
            <a:r>
              <a:rPr kumimoji="1" lang="ja-JP" altLang="en-US" sz="1304" b="1" dirty="0"/>
              <a:t>号　　　　　　　　　　　　　トレーニングスタジオ長谷　　　　　　　　　　令和</a:t>
            </a:r>
            <a:r>
              <a:rPr kumimoji="1" lang="en-US" altLang="ja-JP" sz="1304" b="1" dirty="0"/>
              <a:t>7</a:t>
            </a:r>
            <a:r>
              <a:rPr kumimoji="1" lang="ja-JP" altLang="en-US" sz="1304" b="1" dirty="0"/>
              <a:t>年</a:t>
            </a:r>
            <a:r>
              <a:rPr kumimoji="1" lang="en-US" altLang="ja-JP" sz="1304" b="1" dirty="0"/>
              <a:t>5</a:t>
            </a:r>
            <a:r>
              <a:rPr kumimoji="1" lang="ja-JP" altLang="en-US" sz="1304" b="1" dirty="0"/>
              <a:t>月</a:t>
            </a:r>
            <a:r>
              <a:rPr kumimoji="1" lang="en-US" altLang="ja-JP" sz="1304" b="1" dirty="0"/>
              <a:t>1</a:t>
            </a:r>
            <a:r>
              <a:rPr kumimoji="1" lang="ja-JP" altLang="en-US" sz="1304" b="1" dirty="0"/>
              <a:t>日</a:t>
            </a:r>
          </a:p>
        </p:txBody>
      </p:sp>
      <p:sp>
        <p:nvSpPr>
          <p:cNvPr id="5" name="正方形/長方形 4">
            <a:extLst>
              <a:ext uri="{FF2B5EF4-FFF2-40B4-BE49-F238E27FC236}">
                <a16:creationId xmlns:a16="http://schemas.microsoft.com/office/drawing/2014/main" id="{94D28549-0A88-F393-D6B7-868701D48CA0}"/>
              </a:ext>
            </a:extLst>
          </p:cNvPr>
          <p:cNvSpPr/>
          <p:nvPr/>
        </p:nvSpPr>
        <p:spPr>
          <a:xfrm>
            <a:off x="122314" y="313321"/>
            <a:ext cx="4114800" cy="1170767"/>
          </a:xfrm>
          <a:prstGeom prst="rect">
            <a:avLst/>
          </a:prstGeom>
          <a:solidFill>
            <a:srgbClr val="FFFFCC"/>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dirty="0">
              <a:solidFill>
                <a:schemeClr val="accent2">
                  <a:lumMod val="50000"/>
                </a:schemeClr>
              </a:solidFill>
            </a:endParaRPr>
          </a:p>
        </p:txBody>
      </p:sp>
      <p:sp>
        <p:nvSpPr>
          <p:cNvPr id="6" name="テキスト ボックス 5">
            <a:extLst>
              <a:ext uri="{FF2B5EF4-FFF2-40B4-BE49-F238E27FC236}">
                <a16:creationId xmlns:a16="http://schemas.microsoft.com/office/drawing/2014/main" id="{68E7EAB6-B3E0-606E-2553-32BEEFE938E9}"/>
              </a:ext>
            </a:extLst>
          </p:cNvPr>
          <p:cNvSpPr txBox="1"/>
          <p:nvPr/>
        </p:nvSpPr>
        <p:spPr>
          <a:xfrm>
            <a:off x="55931" y="321763"/>
            <a:ext cx="4114799" cy="769313"/>
          </a:xfrm>
          <a:prstGeom prst="rect">
            <a:avLst/>
          </a:prstGeom>
          <a:noFill/>
        </p:spPr>
        <p:txBody>
          <a:bodyPr wrap="square" rtlCol="0">
            <a:spAutoFit/>
          </a:bodyPr>
          <a:lstStyle/>
          <a:p>
            <a:r>
              <a:rPr kumimoji="1" lang="ja-JP" altLang="en-US" sz="4399" b="1" dirty="0">
                <a:solidFill>
                  <a:schemeClr val="accent2">
                    <a:lumMod val="50000"/>
                  </a:schemeClr>
                </a:solidFill>
                <a:latin typeface="HG丸ｺﾞｼｯｸM-PRO" panose="020F0600000000000000" pitchFamily="50" charset="-128"/>
                <a:ea typeface="HG丸ｺﾞｼｯｸM-PRO" panose="020F0600000000000000" pitchFamily="50" charset="-128"/>
              </a:rPr>
              <a:t>トレスタプレス</a:t>
            </a:r>
          </a:p>
        </p:txBody>
      </p:sp>
      <p:sp>
        <p:nvSpPr>
          <p:cNvPr id="13" name="四角形: 角を丸くする 12">
            <a:extLst>
              <a:ext uri="{FF2B5EF4-FFF2-40B4-BE49-F238E27FC236}">
                <a16:creationId xmlns:a16="http://schemas.microsoft.com/office/drawing/2014/main" id="{A2000F00-2624-4F67-BF71-A38E91BF8A27}"/>
              </a:ext>
            </a:extLst>
          </p:cNvPr>
          <p:cNvSpPr/>
          <p:nvPr/>
        </p:nvSpPr>
        <p:spPr>
          <a:xfrm>
            <a:off x="4266614" y="286582"/>
            <a:ext cx="3897977" cy="1228634"/>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a:p>
        </p:txBody>
      </p:sp>
      <p:sp>
        <p:nvSpPr>
          <p:cNvPr id="14" name="四角形: 角を丸くする 13">
            <a:extLst>
              <a:ext uri="{FF2B5EF4-FFF2-40B4-BE49-F238E27FC236}">
                <a16:creationId xmlns:a16="http://schemas.microsoft.com/office/drawing/2014/main" id="{D71B4396-5362-2F04-4252-74B536879CC7}"/>
              </a:ext>
            </a:extLst>
          </p:cNvPr>
          <p:cNvSpPr/>
          <p:nvPr/>
        </p:nvSpPr>
        <p:spPr>
          <a:xfrm>
            <a:off x="59004" y="8812016"/>
            <a:ext cx="5918716" cy="2141296"/>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a:p>
        </p:txBody>
      </p:sp>
      <p:graphicFrame>
        <p:nvGraphicFramePr>
          <p:cNvPr id="15" name="表 14">
            <a:extLst>
              <a:ext uri="{FF2B5EF4-FFF2-40B4-BE49-F238E27FC236}">
                <a16:creationId xmlns:a16="http://schemas.microsoft.com/office/drawing/2014/main" id="{FA1D78F5-A54A-456C-164E-95BBF897D23D}"/>
              </a:ext>
            </a:extLst>
          </p:cNvPr>
          <p:cNvGraphicFramePr>
            <a:graphicFrameLocks noGrp="1"/>
          </p:cNvGraphicFramePr>
          <p:nvPr>
            <p:extLst>
              <p:ext uri="{D42A27DB-BD31-4B8C-83A1-F6EECF244321}">
                <p14:modId xmlns:p14="http://schemas.microsoft.com/office/powerpoint/2010/main" val="2190126478"/>
              </p:ext>
            </p:extLst>
          </p:nvPr>
        </p:nvGraphicFramePr>
        <p:xfrm>
          <a:off x="601590" y="8954780"/>
          <a:ext cx="5302090" cy="1162527"/>
        </p:xfrm>
        <a:graphic>
          <a:graphicData uri="http://schemas.openxmlformats.org/drawingml/2006/table">
            <a:tbl>
              <a:tblPr firstRow="1" bandRow="1">
                <a:tableStyleId>{5C22544A-7EE6-4342-B048-85BDC9FD1C3A}</a:tableStyleId>
              </a:tblPr>
              <a:tblGrid>
                <a:gridCol w="1077357">
                  <a:extLst>
                    <a:ext uri="{9D8B030D-6E8A-4147-A177-3AD203B41FA5}">
                      <a16:colId xmlns:a16="http://schemas.microsoft.com/office/drawing/2014/main" val="2077650727"/>
                    </a:ext>
                  </a:extLst>
                </a:gridCol>
                <a:gridCol w="1051949">
                  <a:extLst>
                    <a:ext uri="{9D8B030D-6E8A-4147-A177-3AD203B41FA5}">
                      <a16:colId xmlns:a16="http://schemas.microsoft.com/office/drawing/2014/main" val="903174865"/>
                    </a:ext>
                  </a:extLst>
                </a:gridCol>
                <a:gridCol w="1042487">
                  <a:extLst>
                    <a:ext uri="{9D8B030D-6E8A-4147-A177-3AD203B41FA5}">
                      <a16:colId xmlns:a16="http://schemas.microsoft.com/office/drawing/2014/main" val="1100324075"/>
                    </a:ext>
                  </a:extLst>
                </a:gridCol>
                <a:gridCol w="1074862">
                  <a:extLst>
                    <a:ext uri="{9D8B030D-6E8A-4147-A177-3AD203B41FA5}">
                      <a16:colId xmlns:a16="http://schemas.microsoft.com/office/drawing/2014/main" val="4035734436"/>
                    </a:ext>
                  </a:extLst>
                </a:gridCol>
                <a:gridCol w="1055435">
                  <a:extLst>
                    <a:ext uri="{9D8B030D-6E8A-4147-A177-3AD203B41FA5}">
                      <a16:colId xmlns:a16="http://schemas.microsoft.com/office/drawing/2014/main" val="2896123630"/>
                    </a:ext>
                  </a:extLst>
                </a:gridCol>
              </a:tblGrid>
              <a:tr h="261258">
                <a:tc>
                  <a:txBody>
                    <a:bodyPr/>
                    <a:lstStyle/>
                    <a:p>
                      <a:pPr algn="ctr"/>
                      <a:r>
                        <a:rPr kumimoji="1" lang="ja-JP" altLang="en-US" sz="1200" dirty="0">
                          <a:solidFill>
                            <a:schemeClr val="tx1"/>
                          </a:solidFill>
                        </a:rPr>
                        <a:t>月</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火</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水</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木</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金</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999346"/>
                  </a:ext>
                </a:extLst>
              </a:tr>
              <a:tr h="438422">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10:00</a:t>
                      </a:r>
                      <a:r>
                        <a:rPr kumimoji="1" lang="ja-JP" altLang="en-US" sz="1200" dirty="0">
                          <a:solidFill>
                            <a:schemeClr val="tx1"/>
                          </a:solidFill>
                        </a:rPr>
                        <a:t>～</a:t>
                      </a:r>
                      <a:r>
                        <a:rPr kumimoji="1" lang="en-US" altLang="ja-JP" sz="1200" dirty="0">
                          <a:solidFill>
                            <a:schemeClr val="tx1"/>
                          </a:solidFill>
                        </a:rPr>
                        <a:t>12:00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224418221"/>
                  </a:ext>
                </a:extLst>
              </a:tr>
              <a:tr h="457133">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45571904"/>
                  </a:ext>
                </a:extLst>
              </a:tr>
            </a:tbl>
          </a:graphicData>
        </a:graphic>
      </p:graphicFrame>
      <p:graphicFrame>
        <p:nvGraphicFramePr>
          <p:cNvPr id="16" name="表 15">
            <a:extLst>
              <a:ext uri="{FF2B5EF4-FFF2-40B4-BE49-F238E27FC236}">
                <a16:creationId xmlns:a16="http://schemas.microsoft.com/office/drawing/2014/main" id="{A80F6F1C-8D6D-A867-2E58-AE76B33566F7}"/>
              </a:ext>
            </a:extLst>
          </p:cNvPr>
          <p:cNvGraphicFramePr>
            <a:graphicFrameLocks noGrp="1"/>
          </p:cNvGraphicFramePr>
          <p:nvPr>
            <p:extLst>
              <p:ext uri="{D42A27DB-BD31-4B8C-83A1-F6EECF244321}">
                <p14:modId xmlns:p14="http://schemas.microsoft.com/office/powerpoint/2010/main" val="3125861610"/>
              </p:ext>
            </p:extLst>
          </p:nvPr>
        </p:nvGraphicFramePr>
        <p:xfrm>
          <a:off x="131551" y="9206539"/>
          <a:ext cx="485192" cy="910768"/>
        </p:xfrm>
        <a:graphic>
          <a:graphicData uri="http://schemas.openxmlformats.org/drawingml/2006/table">
            <a:tbl>
              <a:tblPr firstRow="1" bandRow="1">
                <a:tableStyleId>{5C22544A-7EE6-4342-B048-85BDC9FD1C3A}</a:tableStyleId>
              </a:tblPr>
              <a:tblGrid>
                <a:gridCol w="485192">
                  <a:extLst>
                    <a:ext uri="{9D8B030D-6E8A-4147-A177-3AD203B41FA5}">
                      <a16:colId xmlns:a16="http://schemas.microsoft.com/office/drawing/2014/main" val="604977219"/>
                    </a:ext>
                  </a:extLst>
                </a:gridCol>
              </a:tblGrid>
              <a:tr h="455384">
                <a:tc>
                  <a:txBody>
                    <a:bodyPr/>
                    <a:lstStyle/>
                    <a:p>
                      <a:pPr algn="ctr"/>
                      <a:r>
                        <a:rPr kumimoji="1" lang="en-US" altLang="ja-JP" sz="1200" dirty="0">
                          <a:solidFill>
                            <a:schemeClr val="tx1"/>
                          </a:solidFill>
                        </a:rPr>
                        <a:t>AM</a:t>
                      </a:r>
                    </a:p>
                  </a:txBody>
                  <a:tcPr marL="78377" marR="78377" marT="39188" marB="3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649840"/>
                  </a:ext>
                </a:extLst>
              </a:tr>
              <a:tr h="455384">
                <a:tc>
                  <a:txBody>
                    <a:bodyPr/>
                    <a:lstStyle/>
                    <a:p>
                      <a:pPr algn="ctr"/>
                      <a:r>
                        <a:rPr kumimoji="1" lang="en-US" altLang="ja-JP" sz="1200" b="1" dirty="0"/>
                        <a:t>PM</a:t>
                      </a:r>
                    </a:p>
                  </a:txBody>
                  <a:tcPr marL="78377" marR="78377" marT="39188" marB="3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4354574"/>
                  </a:ext>
                </a:extLst>
              </a:tr>
            </a:tbl>
          </a:graphicData>
        </a:graphic>
      </p:graphicFrame>
      <p:sp>
        <p:nvSpPr>
          <p:cNvPr id="21" name="テキスト ボックス 20">
            <a:extLst>
              <a:ext uri="{FF2B5EF4-FFF2-40B4-BE49-F238E27FC236}">
                <a16:creationId xmlns:a16="http://schemas.microsoft.com/office/drawing/2014/main" id="{6A3766CF-E400-A2B2-0F6B-25E575E564FC}"/>
              </a:ext>
            </a:extLst>
          </p:cNvPr>
          <p:cNvSpPr txBox="1"/>
          <p:nvPr/>
        </p:nvSpPr>
        <p:spPr>
          <a:xfrm>
            <a:off x="560283" y="10336316"/>
            <a:ext cx="5111440" cy="646331"/>
          </a:xfrm>
          <a:prstGeom prst="rect">
            <a:avLst/>
          </a:prstGeom>
          <a:noFill/>
        </p:spPr>
        <p:txBody>
          <a:bodyPr wrap="square" rtlCol="0">
            <a:spAutoFit/>
          </a:bodyPr>
          <a:lstStyle/>
          <a:p>
            <a:r>
              <a:rPr kumimoji="1" lang="ja-JP" altLang="en-US" sz="1200" b="1" dirty="0"/>
              <a:t>長谷  七里ガ浜東  七里ガ浜  稲村ケ崎  極楽寺  坂ノ下  笹目町 </a:t>
            </a:r>
            <a:endParaRPr kumimoji="1" lang="en-US" altLang="ja-JP" sz="1200" b="1" dirty="0"/>
          </a:p>
          <a:p>
            <a:r>
              <a:rPr kumimoji="1" lang="ja-JP" altLang="en-US" sz="1200" b="1" dirty="0"/>
              <a:t> 由比ガ浜  材木座  大町  御成町  扇ガ谷  佐助  梶原（</a:t>
            </a:r>
            <a:r>
              <a:rPr kumimoji="1" lang="en-US" altLang="ja-JP" sz="1200" b="1" dirty="0"/>
              <a:t>2</a:t>
            </a:r>
            <a:r>
              <a:rPr kumimoji="1" lang="ja-JP" altLang="en-US" sz="1200" b="1" dirty="0"/>
              <a:t>～</a:t>
            </a:r>
            <a:r>
              <a:rPr kumimoji="1" lang="en-US" altLang="ja-JP" sz="1200" b="1" dirty="0"/>
              <a:t>5</a:t>
            </a:r>
            <a:r>
              <a:rPr kumimoji="1" lang="ja-JP" altLang="en-US" sz="1200" b="1" dirty="0"/>
              <a:t>丁目）</a:t>
            </a:r>
            <a:endParaRPr kumimoji="1" lang="en-US" altLang="ja-JP" sz="1200" b="1" dirty="0"/>
          </a:p>
          <a:p>
            <a:r>
              <a:rPr kumimoji="1" lang="ja-JP" altLang="en-US" sz="1200" b="1" dirty="0"/>
              <a:t> 常盤   笛田（</a:t>
            </a:r>
            <a:r>
              <a:rPr kumimoji="1" lang="en-US" altLang="ja-JP" sz="1200" b="1" dirty="0"/>
              <a:t>4</a:t>
            </a:r>
            <a:r>
              <a:rPr kumimoji="1" lang="ja-JP" altLang="en-US" sz="1200" b="1" dirty="0"/>
              <a:t>～</a:t>
            </a:r>
            <a:r>
              <a:rPr kumimoji="1" lang="en-US" altLang="ja-JP" sz="1200" b="1" dirty="0"/>
              <a:t>6</a:t>
            </a:r>
            <a:r>
              <a:rPr kumimoji="1" lang="ja-JP" altLang="en-US" sz="1200" b="1" dirty="0"/>
              <a:t>丁目）</a:t>
            </a:r>
            <a:r>
              <a:rPr kumimoji="1" lang="en-US" altLang="ja-JP" sz="1200" b="1" dirty="0"/>
              <a:t>※</a:t>
            </a:r>
            <a:r>
              <a:rPr kumimoji="1" lang="ja-JP" altLang="en-US" sz="1200" b="1" dirty="0"/>
              <a:t>その他の地域は応相談</a:t>
            </a:r>
            <a:endParaRPr kumimoji="1" lang="ja-JP" altLang="en-US" sz="1200" b="1" dirty="0">
              <a:solidFill>
                <a:srgbClr val="FF0000"/>
              </a:solidFill>
            </a:endParaRPr>
          </a:p>
        </p:txBody>
      </p:sp>
      <p:sp>
        <p:nvSpPr>
          <p:cNvPr id="2" name="楕円 1">
            <a:extLst>
              <a:ext uri="{FF2B5EF4-FFF2-40B4-BE49-F238E27FC236}">
                <a16:creationId xmlns:a16="http://schemas.microsoft.com/office/drawing/2014/main" id="{CBF13EAC-A640-42C6-FC26-258AB25C8549}"/>
              </a:ext>
            </a:extLst>
          </p:cNvPr>
          <p:cNvSpPr/>
          <p:nvPr/>
        </p:nvSpPr>
        <p:spPr>
          <a:xfrm>
            <a:off x="50042" y="8812016"/>
            <a:ext cx="875920" cy="478592"/>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2"/>
          </a:p>
        </p:txBody>
      </p:sp>
      <p:sp>
        <p:nvSpPr>
          <p:cNvPr id="3" name="テキスト ボックス 2">
            <a:extLst>
              <a:ext uri="{FF2B5EF4-FFF2-40B4-BE49-F238E27FC236}">
                <a16:creationId xmlns:a16="http://schemas.microsoft.com/office/drawing/2014/main" id="{27740752-E308-0B03-CD27-68A487E94A43}"/>
              </a:ext>
            </a:extLst>
          </p:cNvPr>
          <p:cNvSpPr txBox="1"/>
          <p:nvPr/>
        </p:nvSpPr>
        <p:spPr>
          <a:xfrm>
            <a:off x="14828" y="8804207"/>
            <a:ext cx="1549385" cy="461665"/>
          </a:xfrm>
          <a:prstGeom prst="rect">
            <a:avLst/>
          </a:prstGeom>
          <a:noFill/>
        </p:spPr>
        <p:txBody>
          <a:bodyPr wrap="square" rtlCol="0">
            <a:spAutoFit/>
          </a:bodyPr>
          <a:lstStyle/>
          <a:p>
            <a:r>
              <a:rPr kumimoji="1" lang="ja-JP" altLang="en-US" sz="1200" b="1" dirty="0"/>
              <a:t>　 送迎</a:t>
            </a:r>
            <a:endParaRPr kumimoji="1" lang="en-US" altLang="ja-JP" sz="1200" b="1" dirty="0"/>
          </a:p>
          <a:p>
            <a:r>
              <a:rPr kumimoji="1" lang="ja-JP" altLang="en-US" sz="1200" b="1" dirty="0"/>
              <a:t>いたします</a:t>
            </a:r>
            <a:endParaRPr kumimoji="1" lang="en-US" altLang="ja-JP" sz="1200" b="1" dirty="0"/>
          </a:p>
        </p:txBody>
      </p:sp>
      <p:sp>
        <p:nvSpPr>
          <p:cNvPr id="17" name="四角形: 角を丸くする 16">
            <a:extLst>
              <a:ext uri="{FF2B5EF4-FFF2-40B4-BE49-F238E27FC236}">
                <a16:creationId xmlns:a16="http://schemas.microsoft.com/office/drawing/2014/main" id="{8AC37B26-F360-F49B-C0BC-5A479A7158B9}"/>
              </a:ext>
            </a:extLst>
          </p:cNvPr>
          <p:cNvSpPr/>
          <p:nvPr/>
        </p:nvSpPr>
        <p:spPr>
          <a:xfrm>
            <a:off x="4231106" y="1520653"/>
            <a:ext cx="3955991" cy="6152386"/>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35" name="テキスト ボックス 34">
            <a:extLst>
              <a:ext uri="{FF2B5EF4-FFF2-40B4-BE49-F238E27FC236}">
                <a16:creationId xmlns:a16="http://schemas.microsoft.com/office/drawing/2014/main" id="{92D4CD12-9CB2-995C-691E-23FBE9B0547E}"/>
              </a:ext>
            </a:extLst>
          </p:cNvPr>
          <p:cNvSpPr txBox="1"/>
          <p:nvPr/>
        </p:nvSpPr>
        <p:spPr>
          <a:xfrm>
            <a:off x="329894" y="10126796"/>
            <a:ext cx="2543387" cy="276999"/>
          </a:xfrm>
          <a:prstGeom prst="rect">
            <a:avLst/>
          </a:prstGeom>
          <a:noFill/>
        </p:spPr>
        <p:txBody>
          <a:bodyPr wrap="square" rtlCol="0">
            <a:spAutoFit/>
          </a:bodyPr>
          <a:lstStyle/>
          <a:p>
            <a:r>
              <a:rPr kumimoji="1" lang="ja-JP" altLang="en-US" sz="1200" dirty="0"/>
              <a:t>≪送迎範囲≫</a:t>
            </a:r>
          </a:p>
        </p:txBody>
      </p:sp>
      <p:sp>
        <p:nvSpPr>
          <p:cNvPr id="29" name="タイトル 1">
            <a:extLst>
              <a:ext uri="{FF2B5EF4-FFF2-40B4-BE49-F238E27FC236}">
                <a16:creationId xmlns:a16="http://schemas.microsoft.com/office/drawing/2014/main" id="{F18C193E-6B06-E37F-BE14-82F1A82D97DB}"/>
              </a:ext>
            </a:extLst>
          </p:cNvPr>
          <p:cNvSpPr>
            <a:spLocks noGrp="1"/>
          </p:cNvSpPr>
          <p:nvPr>
            <p:ph type="ctrTitle"/>
          </p:nvPr>
        </p:nvSpPr>
        <p:spPr>
          <a:xfrm>
            <a:off x="-3538223" y="480670"/>
            <a:ext cx="10337533" cy="1023043"/>
          </a:xfrm>
        </p:spPr>
        <p:txBody>
          <a:bodyPr>
            <a:normAutofit/>
          </a:bodyPr>
          <a:lstStyle/>
          <a:p>
            <a:r>
              <a:rPr lang="en-US" altLang="ja-JP" sz="2600" b="1" dirty="0">
                <a:solidFill>
                  <a:schemeClr val="accent2">
                    <a:lumMod val="50000"/>
                  </a:schemeClr>
                </a:solidFill>
                <a:latin typeface="Bradley Hand ITC" panose="03070402050302030203" pitchFamily="66" charset="0"/>
              </a:rPr>
              <a:t>TRAINING STUDIO</a:t>
            </a:r>
            <a:endParaRPr lang="ja-JP" altLang="en-US" sz="2600" dirty="0">
              <a:solidFill>
                <a:schemeClr val="accent2">
                  <a:lumMod val="50000"/>
                </a:schemeClr>
              </a:solidFill>
              <a:latin typeface="Bradley Hand ITC" panose="03070402050302030203" pitchFamily="66" charset="0"/>
            </a:endParaRPr>
          </a:p>
        </p:txBody>
      </p:sp>
      <p:sp>
        <p:nvSpPr>
          <p:cNvPr id="30" name="字幕 2">
            <a:extLst>
              <a:ext uri="{FF2B5EF4-FFF2-40B4-BE49-F238E27FC236}">
                <a16:creationId xmlns:a16="http://schemas.microsoft.com/office/drawing/2014/main" id="{FBA1667A-4C98-D29B-CFFE-3FF3B27E55B6}"/>
              </a:ext>
            </a:extLst>
          </p:cNvPr>
          <p:cNvSpPr txBox="1">
            <a:spLocks/>
          </p:cNvSpPr>
          <p:nvPr/>
        </p:nvSpPr>
        <p:spPr>
          <a:xfrm>
            <a:off x="-922943" y="1030227"/>
            <a:ext cx="8807116" cy="518299"/>
          </a:xfrm>
          <a:prstGeom prst="rect">
            <a:avLst/>
          </a:prstGeom>
        </p:spPr>
        <p:txBody>
          <a:bodyPr vert="horz" lIns="91441" tIns="45720" rIns="91441" bIns="45720" rtlCol="0">
            <a:noAutofit/>
          </a:bodyPr>
          <a:lstStyle>
            <a:lvl1pPr marL="0" indent="0" algn="ctr" defTabSz="822920" rtl="0" eaLnBrk="1" latinLnBrk="0" hangingPunct="1">
              <a:lnSpc>
                <a:spcPct val="90000"/>
              </a:lnSpc>
              <a:spcBef>
                <a:spcPts val="900"/>
              </a:spcBef>
              <a:buFont typeface="Arial" panose="020B0604020202020204" pitchFamily="34" charset="0"/>
              <a:buNone/>
              <a:defRPr kumimoji="1" sz="2160" kern="1200">
                <a:solidFill>
                  <a:schemeClr val="tx1"/>
                </a:solidFill>
                <a:latin typeface="+mn-lt"/>
                <a:ea typeface="+mn-ea"/>
                <a:cs typeface="+mn-cs"/>
              </a:defRPr>
            </a:lvl1pPr>
            <a:lvl2pPr marL="411460" indent="0" algn="ctr" defTabSz="822920" rtl="0" eaLnBrk="1" latinLnBrk="0" hangingPunct="1">
              <a:lnSpc>
                <a:spcPct val="90000"/>
              </a:lnSpc>
              <a:spcBef>
                <a:spcPts val="450"/>
              </a:spcBef>
              <a:buFont typeface="Arial" panose="020B0604020202020204" pitchFamily="34" charset="0"/>
              <a:buNone/>
              <a:defRPr kumimoji="1" sz="1800" kern="1200">
                <a:solidFill>
                  <a:schemeClr val="tx1"/>
                </a:solidFill>
                <a:latin typeface="+mn-lt"/>
                <a:ea typeface="+mn-ea"/>
                <a:cs typeface="+mn-cs"/>
              </a:defRPr>
            </a:lvl2pPr>
            <a:lvl3pPr marL="822920" indent="0" algn="ctr" defTabSz="822920" rtl="0" eaLnBrk="1" latinLnBrk="0" hangingPunct="1">
              <a:lnSpc>
                <a:spcPct val="90000"/>
              </a:lnSpc>
              <a:spcBef>
                <a:spcPts val="450"/>
              </a:spcBef>
              <a:buFont typeface="Arial" panose="020B0604020202020204" pitchFamily="34" charset="0"/>
              <a:buNone/>
              <a:defRPr kumimoji="1" sz="1620" kern="1200">
                <a:solidFill>
                  <a:schemeClr val="tx1"/>
                </a:solidFill>
                <a:latin typeface="+mn-lt"/>
                <a:ea typeface="+mn-ea"/>
                <a:cs typeface="+mn-cs"/>
              </a:defRPr>
            </a:lvl3pPr>
            <a:lvl4pPr marL="1234379"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4pPr>
            <a:lvl5pPr marL="1645838"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5pPr>
            <a:lvl6pPr marL="205729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6pPr>
            <a:lvl7pPr marL="246875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7pPr>
            <a:lvl8pPr marL="288021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8pPr>
            <a:lvl9pPr marL="329167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9pPr>
          </a:lstStyle>
          <a:p>
            <a:r>
              <a:rPr lang="ja-JP" altLang="en-US" sz="2600" b="1" dirty="0">
                <a:solidFill>
                  <a:schemeClr val="accent2">
                    <a:lumMod val="50000"/>
                  </a:schemeClr>
                </a:solidFill>
                <a:latin typeface="Bradley Hand ITC" panose="03070402050302030203" pitchFamily="66" charset="0"/>
              </a:rPr>
              <a:t>  </a:t>
            </a:r>
            <a:r>
              <a:rPr lang="en-US" altLang="ja-JP" sz="2600" b="1" dirty="0">
                <a:solidFill>
                  <a:schemeClr val="accent2">
                    <a:lumMod val="50000"/>
                  </a:schemeClr>
                </a:solidFill>
                <a:latin typeface="Bradley Hand ITC" panose="03070402050302030203" pitchFamily="66" charset="0"/>
              </a:rPr>
              <a:t>HASE</a:t>
            </a:r>
            <a:endParaRPr lang="ja-JP" altLang="en-US" sz="2600" b="1" dirty="0">
              <a:solidFill>
                <a:schemeClr val="accent2">
                  <a:lumMod val="50000"/>
                </a:schemeClr>
              </a:solidFill>
              <a:latin typeface="Bradley Hand ITC" panose="03070402050302030203" pitchFamily="66" charset="0"/>
            </a:endParaRPr>
          </a:p>
        </p:txBody>
      </p:sp>
      <p:sp>
        <p:nvSpPr>
          <p:cNvPr id="9" name="四角形: 角を丸くする 8">
            <a:extLst>
              <a:ext uri="{FF2B5EF4-FFF2-40B4-BE49-F238E27FC236}">
                <a16:creationId xmlns:a16="http://schemas.microsoft.com/office/drawing/2014/main" id="{9D1EC3E2-17A3-F05C-7B8A-A5E0FB9866F1}"/>
              </a:ext>
            </a:extLst>
          </p:cNvPr>
          <p:cNvSpPr>
            <a:spLocks/>
          </p:cNvSpPr>
          <p:nvPr/>
        </p:nvSpPr>
        <p:spPr>
          <a:xfrm>
            <a:off x="50043" y="1503712"/>
            <a:ext cx="4184540" cy="6144863"/>
          </a:xfrm>
          <a:prstGeom prst="roundRect">
            <a:avLst/>
          </a:prstGeom>
          <a:noFill/>
          <a:ln cap="rnd">
            <a:solidFill>
              <a:srgbClr val="00B050"/>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1542" dirty="0"/>
          </a:p>
        </p:txBody>
      </p:sp>
      <p:sp>
        <p:nvSpPr>
          <p:cNvPr id="43" name="テキスト ボックス 42">
            <a:extLst>
              <a:ext uri="{FF2B5EF4-FFF2-40B4-BE49-F238E27FC236}">
                <a16:creationId xmlns:a16="http://schemas.microsoft.com/office/drawing/2014/main" id="{72C3DA54-93C6-F35F-DBE6-FA4C18DD9C4F}"/>
              </a:ext>
            </a:extLst>
          </p:cNvPr>
          <p:cNvSpPr txBox="1"/>
          <p:nvPr/>
        </p:nvSpPr>
        <p:spPr>
          <a:xfrm>
            <a:off x="6814314" y="1254872"/>
            <a:ext cx="3030190" cy="276999"/>
          </a:xfrm>
          <a:prstGeom prst="rect">
            <a:avLst/>
          </a:prstGeom>
          <a:noFill/>
        </p:spPr>
        <p:txBody>
          <a:bodyPr wrap="square" rtlCol="0">
            <a:spAutoFit/>
          </a:bodyPr>
          <a:lstStyle/>
          <a:p>
            <a:r>
              <a:rPr kumimoji="1" lang="ja-JP" altLang="en-US" sz="1200" b="1" dirty="0">
                <a:solidFill>
                  <a:srgbClr val="FF8C00"/>
                </a:solidFill>
                <a:latin typeface="+mn-ea"/>
              </a:rPr>
              <a:t>管理者　西洋介</a:t>
            </a:r>
          </a:p>
        </p:txBody>
      </p:sp>
      <p:sp>
        <p:nvSpPr>
          <p:cNvPr id="61" name="四角形: 角を丸くする 60">
            <a:extLst>
              <a:ext uri="{FF2B5EF4-FFF2-40B4-BE49-F238E27FC236}">
                <a16:creationId xmlns:a16="http://schemas.microsoft.com/office/drawing/2014/main" id="{842106B2-E56D-A7D9-CBBE-DC49793DDD17}"/>
              </a:ext>
            </a:extLst>
          </p:cNvPr>
          <p:cNvSpPr/>
          <p:nvPr/>
        </p:nvSpPr>
        <p:spPr>
          <a:xfrm>
            <a:off x="6041030" y="8826556"/>
            <a:ext cx="2146067" cy="2141296"/>
          </a:xfrm>
          <a:prstGeom prst="roundRect">
            <a:avLst/>
          </a:prstGeom>
          <a:solidFill>
            <a:schemeClr val="bg1"/>
          </a:solidFill>
          <a:ln>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sp>
        <p:nvSpPr>
          <p:cNvPr id="65" name="テキスト ボックス 64">
            <a:extLst>
              <a:ext uri="{FF2B5EF4-FFF2-40B4-BE49-F238E27FC236}">
                <a16:creationId xmlns:a16="http://schemas.microsoft.com/office/drawing/2014/main" id="{23BC8585-0955-46CB-F8CD-D2132D75B078}"/>
              </a:ext>
            </a:extLst>
          </p:cNvPr>
          <p:cNvSpPr txBox="1"/>
          <p:nvPr/>
        </p:nvSpPr>
        <p:spPr>
          <a:xfrm>
            <a:off x="6020307" y="9060953"/>
            <a:ext cx="3284737" cy="292388"/>
          </a:xfrm>
          <a:prstGeom prst="rect">
            <a:avLst/>
          </a:prstGeom>
          <a:noFill/>
        </p:spPr>
        <p:txBody>
          <a:bodyPr wrap="square" rtlCol="0">
            <a:spAutoFit/>
          </a:bodyPr>
          <a:lstStyle/>
          <a:p>
            <a:r>
              <a:rPr kumimoji="1" lang="ja-JP" altLang="en-US" sz="1300" b="1" dirty="0">
                <a:solidFill>
                  <a:schemeClr val="accent2">
                    <a:lumMod val="75000"/>
                  </a:schemeClr>
                </a:solidFill>
              </a:rPr>
              <a:t>トレーニングスタジオ長谷</a:t>
            </a:r>
          </a:p>
        </p:txBody>
      </p:sp>
      <p:sp>
        <p:nvSpPr>
          <p:cNvPr id="90" name="テキスト ボックス 89">
            <a:extLst>
              <a:ext uri="{FF2B5EF4-FFF2-40B4-BE49-F238E27FC236}">
                <a16:creationId xmlns:a16="http://schemas.microsoft.com/office/drawing/2014/main" id="{92ECA062-62AD-B793-0056-69B98F51240A}"/>
              </a:ext>
            </a:extLst>
          </p:cNvPr>
          <p:cNvSpPr txBox="1"/>
          <p:nvPr/>
        </p:nvSpPr>
        <p:spPr>
          <a:xfrm>
            <a:off x="6560931" y="8851264"/>
            <a:ext cx="1464157" cy="307905"/>
          </a:xfrm>
          <a:prstGeom prst="rect">
            <a:avLst/>
          </a:prstGeom>
          <a:noFill/>
        </p:spPr>
        <p:txBody>
          <a:bodyPr wrap="square" rtlCol="0">
            <a:spAutoFit/>
          </a:bodyPr>
          <a:lstStyle/>
          <a:p>
            <a:r>
              <a:rPr kumimoji="1" lang="en-US" altLang="ja-JP" sz="1401" dirty="0">
                <a:solidFill>
                  <a:schemeClr val="accent2">
                    <a:lumMod val="75000"/>
                  </a:schemeClr>
                </a:solidFill>
              </a:rPr>
              <a:t>〈</a:t>
            </a:r>
            <a:r>
              <a:rPr kumimoji="1" lang="ja-JP" altLang="en-US" sz="1401" dirty="0">
                <a:solidFill>
                  <a:schemeClr val="accent2">
                    <a:lumMod val="75000"/>
                  </a:schemeClr>
                </a:solidFill>
              </a:rPr>
              <a:t>発行元</a:t>
            </a:r>
            <a:r>
              <a:rPr kumimoji="1" lang="en-US" altLang="ja-JP" sz="1401" dirty="0">
                <a:solidFill>
                  <a:schemeClr val="accent2">
                    <a:lumMod val="75000"/>
                  </a:schemeClr>
                </a:solidFill>
              </a:rPr>
              <a:t>〉</a:t>
            </a:r>
            <a:endParaRPr kumimoji="1" lang="ja-JP" altLang="en-US" sz="1401" dirty="0">
              <a:solidFill>
                <a:schemeClr val="accent2">
                  <a:lumMod val="75000"/>
                </a:schemeClr>
              </a:solidFill>
            </a:endParaRPr>
          </a:p>
        </p:txBody>
      </p:sp>
      <p:sp>
        <p:nvSpPr>
          <p:cNvPr id="79" name="テキスト ボックス 78">
            <a:extLst>
              <a:ext uri="{FF2B5EF4-FFF2-40B4-BE49-F238E27FC236}">
                <a16:creationId xmlns:a16="http://schemas.microsoft.com/office/drawing/2014/main" id="{399C04E3-6BE8-91FE-68F3-95E8F9F5C95E}"/>
              </a:ext>
            </a:extLst>
          </p:cNvPr>
          <p:cNvSpPr txBox="1"/>
          <p:nvPr/>
        </p:nvSpPr>
        <p:spPr>
          <a:xfrm>
            <a:off x="6030622" y="9262640"/>
            <a:ext cx="3901232" cy="830997"/>
          </a:xfrm>
          <a:prstGeom prst="rect">
            <a:avLst/>
          </a:prstGeom>
          <a:noFill/>
        </p:spPr>
        <p:txBody>
          <a:bodyPr wrap="square" rtlCol="0">
            <a:spAutoFit/>
          </a:bodyPr>
          <a:lstStyle/>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事業所番号：</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1492100555</a:t>
            </a:r>
          </a:p>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　　鎌倉市長谷</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2-10-41</a:t>
            </a:r>
          </a:p>
          <a:p>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080-5927-0260</a:t>
            </a:r>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（事務所直通）</a:t>
            </a:r>
            <a:endPar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endParaRPr>
          </a:p>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　　　</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0467-73-7055</a:t>
            </a:r>
            <a:endPar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E6370D9A-2DF4-4889-68C0-4FC48800E9AC}"/>
              </a:ext>
            </a:extLst>
          </p:cNvPr>
          <p:cNvSpPr/>
          <p:nvPr/>
        </p:nvSpPr>
        <p:spPr>
          <a:xfrm>
            <a:off x="6293522" y="10062042"/>
            <a:ext cx="555024" cy="55410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pic>
        <p:nvPicPr>
          <p:cNvPr id="7" name="図 6">
            <a:extLst>
              <a:ext uri="{FF2B5EF4-FFF2-40B4-BE49-F238E27FC236}">
                <a16:creationId xmlns:a16="http://schemas.microsoft.com/office/drawing/2014/main" id="{0879EA38-D2D9-1D3D-64A3-6B83BD49DDD4}"/>
              </a:ext>
            </a:extLst>
          </p:cNvPr>
          <p:cNvPicPr>
            <a:picLocks noChangeAspect="1"/>
          </p:cNvPicPr>
          <p:nvPr/>
        </p:nvPicPr>
        <p:blipFill rotWithShape="1">
          <a:blip r:embed="rId6">
            <a:extLst>
              <a:ext uri="{28A0092B-C50C-407E-A947-70E740481C1C}">
                <a14:useLocalDpi xmlns:a14="http://schemas.microsoft.com/office/drawing/2010/main" val="0"/>
              </a:ext>
            </a:extLst>
          </a:blip>
          <a:srcRect l="33672" t="37908" r="46951" b="25894"/>
          <a:stretch/>
        </p:blipFill>
        <p:spPr>
          <a:xfrm>
            <a:off x="6307850" y="10078059"/>
            <a:ext cx="526367" cy="528128"/>
          </a:xfrm>
          <a:prstGeom prst="rect">
            <a:avLst/>
          </a:prstGeom>
        </p:spPr>
      </p:pic>
      <p:sp>
        <p:nvSpPr>
          <p:cNvPr id="56" name="テキスト ボックス 55">
            <a:extLst>
              <a:ext uri="{FF2B5EF4-FFF2-40B4-BE49-F238E27FC236}">
                <a16:creationId xmlns:a16="http://schemas.microsoft.com/office/drawing/2014/main" id="{2D242BCB-CCCB-F1C8-B802-B856820C9281}"/>
              </a:ext>
            </a:extLst>
          </p:cNvPr>
          <p:cNvSpPr txBox="1"/>
          <p:nvPr/>
        </p:nvSpPr>
        <p:spPr>
          <a:xfrm>
            <a:off x="6550789" y="10758080"/>
            <a:ext cx="1862635" cy="254044"/>
          </a:xfrm>
          <a:prstGeom prst="rect">
            <a:avLst/>
          </a:prstGeom>
          <a:noFill/>
        </p:spPr>
        <p:txBody>
          <a:bodyPr wrap="square" rtlCol="0">
            <a:spAutoFit/>
          </a:bodyPr>
          <a:lstStyle/>
          <a:p>
            <a:r>
              <a:rPr kumimoji="1" lang="ja-JP" altLang="en-US" sz="1051" dirty="0"/>
              <a:t>随時更新中です。</a:t>
            </a:r>
          </a:p>
        </p:txBody>
      </p:sp>
      <p:sp>
        <p:nvSpPr>
          <p:cNvPr id="10" name="四角形: 角を丸くする 9">
            <a:extLst>
              <a:ext uri="{FF2B5EF4-FFF2-40B4-BE49-F238E27FC236}">
                <a16:creationId xmlns:a16="http://schemas.microsoft.com/office/drawing/2014/main" id="{EEE63E58-332F-ED60-99F0-CE58962012C5}"/>
              </a:ext>
            </a:extLst>
          </p:cNvPr>
          <p:cNvSpPr/>
          <p:nvPr/>
        </p:nvSpPr>
        <p:spPr>
          <a:xfrm>
            <a:off x="6102" y="7664581"/>
            <a:ext cx="8142760" cy="1139626"/>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2" dirty="0"/>
          </a:p>
        </p:txBody>
      </p:sp>
      <p:sp>
        <p:nvSpPr>
          <p:cNvPr id="12" name="正方形/長方形 11">
            <a:extLst>
              <a:ext uri="{FF2B5EF4-FFF2-40B4-BE49-F238E27FC236}">
                <a16:creationId xmlns:a16="http://schemas.microsoft.com/office/drawing/2014/main" id="{250660FF-5A8E-E13B-FD76-60F0648440E5}"/>
              </a:ext>
            </a:extLst>
          </p:cNvPr>
          <p:cNvSpPr/>
          <p:nvPr/>
        </p:nvSpPr>
        <p:spPr>
          <a:xfrm>
            <a:off x="7337688" y="10069929"/>
            <a:ext cx="561120" cy="538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pic>
        <p:nvPicPr>
          <p:cNvPr id="11" name="図 10">
            <a:extLst>
              <a:ext uri="{FF2B5EF4-FFF2-40B4-BE49-F238E27FC236}">
                <a16:creationId xmlns:a16="http://schemas.microsoft.com/office/drawing/2014/main" id="{11D1F8E8-EBAC-FE63-229E-10F541438CC2}"/>
              </a:ext>
            </a:extLst>
          </p:cNvPr>
          <p:cNvPicPr>
            <a:picLocks noChangeAspect="1"/>
          </p:cNvPicPr>
          <p:nvPr/>
        </p:nvPicPr>
        <p:blipFill>
          <a:blip r:embed="rId7">
            <a:extLst>
              <a:ext uri="{28A0092B-C50C-407E-A947-70E740481C1C}">
                <a14:useLocalDpi xmlns:a14="http://schemas.microsoft.com/office/drawing/2010/main" val="0"/>
              </a:ext>
            </a:extLst>
          </a:blip>
          <a:srcRect t="4800" b="10788"/>
          <a:stretch/>
        </p:blipFill>
        <p:spPr>
          <a:xfrm>
            <a:off x="7354384" y="10099074"/>
            <a:ext cx="515558" cy="482988"/>
          </a:xfrm>
          <a:prstGeom prst="rect">
            <a:avLst/>
          </a:prstGeom>
        </p:spPr>
      </p:pic>
      <p:sp>
        <p:nvSpPr>
          <p:cNvPr id="20" name="テキスト ボックス 19">
            <a:extLst>
              <a:ext uri="{FF2B5EF4-FFF2-40B4-BE49-F238E27FC236}">
                <a16:creationId xmlns:a16="http://schemas.microsoft.com/office/drawing/2014/main" id="{3FDC6F93-E67D-C496-3256-CDFF69EF0BDD}"/>
              </a:ext>
            </a:extLst>
          </p:cNvPr>
          <p:cNvSpPr txBox="1"/>
          <p:nvPr/>
        </p:nvSpPr>
        <p:spPr>
          <a:xfrm>
            <a:off x="5977720" y="10587618"/>
            <a:ext cx="1203571" cy="254044"/>
          </a:xfrm>
          <a:prstGeom prst="rect">
            <a:avLst/>
          </a:prstGeom>
          <a:noFill/>
        </p:spPr>
        <p:txBody>
          <a:bodyPr wrap="square" rtlCol="0">
            <a:spAutoFit/>
          </a:bodyPr>
          <a:lstStyle/>
          <a:p>
            <a:r>
              <a:rPr kumimoji="1" lang="ja-JP" altLang="en-US" sz="1051" b="1" dirty="0"/>
              <a:t>インスタグラム</a:t>
            </a:r>
          </a:p>
        </p:txBody>
      </p:sp>
      <p:sp>
        <p:nvSpPr>
          <p:cNvPr id="22" name="テキスト ボックス 21">
            <a:extLst>
              <a:ext uri="{FF2B5EF4-FFF2-40B4-BE49-F238E27FC236}">
                <a16:creationId xmlns:a16="http://schemas.microsoft.com/office/drawing/2014/main" id="{924BE1DA-1481-66A8-1874-66FE2EC51C83}"/>
              </a:ext>
            </a:extLst>
          </p:cNvPr>
          <p:cNvSpPr txBox="1"/>
          <p:nvPr/>
        </p:nvSpPr>
        <p:spPr>
          <a:xfrm>
            <a:off x="7265621" y="10582062"/>
            <a:ext cx="1431235" cy="254044"/>
          </a:xfrm>
          <a:prstGeom prst="rect">
            <a:avLst/>
          </a:prstGeom>
          <a:noFill/>
        </p:spPr>
        <p:txBody>
          <a:bodyPr wrap="square" rtlCol="0">
            <a:spAutoFit/>
          </a:bodyPr>
          <a:lstStyle/>
          <a:p>
            <a:r>
              <a:rPr kumimoji="1" lang="en-US" altLang="ja-JP" sz="1051" b="1" dirty="0">
                <a:latin typeface="+mn-ea"/>
              </a:rPr>
              <a:t>YouTube</a:t>
            </a:r>
            <a:endParaRPr kumimoji="1" lang="ja-JP" altLang="en-US" sz="1051" b="1" dirty="0">
              <a:latin typeface="+mn-ea"/>
            </a:endParaRPr>
          </a:p>
        </p:txBody>
      </p:sp>
      <p:sp>
        <p:nvSpPr>
          <p:cNvPr id="23" name="テキスト ボックス 22">
            <a:extLst>
              <a:ext uri="{FF2B5EF4-FFF2-40B4-BE49-F238E27FC236}">
                <a16:creationId xmlns:a16="http://schemas.microsoft.com/office/drawing/2014/main" id="{AA978C18-D0E0-6DCA-5C4E-7114AEA6AE54}"/>
              </a:ext>
            </a:extLst>
          </p:cNvPr>
          <p:cNvSpPr txBox="1"/>
          <p:nvPr/>
        </p:nvSpPr>
        <p:spPr>
          <a:xfrm>
            <a:off x="714318" y="1536227"/>
            <a:ext cx="3069054" cy="369332"/>
          </a:xfrm>
          <a:prstGeom prst="rect">
            <a:avLst/>
          </a:prstGeom>
          <a:noFill/>
        </p:spPr>
        <p:txBody>
          <a:bodyPr wrap="square" rtlCol="0">
            <a:spAutoFit/>
          </a:bodyPr>
          <a:lstStyle/>
          <a:p>
            <a:r>
              <a:rPr kumimoji="1" lang="en-US" altLang="ja-JP" sz="1800" b="1" dirty="0">
                <a:solidFill>
                  <a:srgbClr val="FF8C00"/>
                </a:solidFill>
                <a:latin typeface="+mn-ea"/>
              </a:rPr>
              <a:t>〈</a:t>
            </a:r>
            <a:r>
              <a:rPr kumimoji="1" lang="ja-JP" altLang="en-US" sz="1800" b="1" dirty="0">
                <a:solidFill>
                  <a:srgbClr val="FF8C00"/>
                </a:solidFill>
                <a:latin typeface="+mn-ea"/>
              </a:rPr>
              <a:t>日光浴の大切さ</a:t>
            </a:r>
            <a:r>
              <a:rPr kumimoji="1" lang="en-US" altLang="ja-JP" sz="1800" b="1" dirty="0">
                <a:solidFill>
                  <a:srgbClr val="FF8C00"/>
                </a:solidFill>
                <a:latin typeface="+mn-ea"/>
              </a:rPr>
              <a:t>〉</a:t>
            </a:r>
            <a:endParaRPr kumimoji="1" lang="ja-JP" altLang="en-US" sz="1800" b="1" dirty="0">
              <a:solidFill>
                <a:srgbClr val="FF8C00"/>
              </a:solidFill>
              <a:latin typeface="+mn-ea"/>
            </a:endParaRPr>
          </a:p>
        </p:txBody>
      </p:sp>
      <p:sp>
        <p:nvSpPr>
          <p:cNvPr id="24" name="テキスト ボックス 23">
            <a:extLst>
              <a:ext uri="{FF2B5EF4-FFF2-40B4-BE49-F238E27FC236}">
                <a16:creationId xmlns:a16="http://schemas.microsoft.com/office/drawing/2014/main" id="{25006C54-EFE7-1859-4498-3E8533B97BA0}"/>
              </a:ext>
            </a:extLst>
          </p:cNvPr>
          <p:cNvSpPr txBox="1"/>
          <p:nvPr/>
        </p:nvSpPr>
        <p:spPr>
          <a:xfrm>
            <a:off x="4571763" y="1564926"/>
            <a:ext cx="3803517" cy="369332"/>
          </a:xfrm>
          <a:prstGeom prst="rect">
            <a:avLst/>
          </a:prstGeom>
          <a:noFill/>
        </p:spPr>
        <p:txBody>
          <a:bodyPr wrap="square" rtlCol="0">
            <a:spAutoFit/>
          </a:bodyPr>
          <a:lstStyle/>
          <a:p>
            <a:r>
              <a:rPr kumimoji="1" lang="en-US" altLang="ja-JP" sz="1800" b="1" dirty="0">
                <a:solidFill>
                  <a:srgbClr val="FF8C00"/>
                </a:solidFill>
                <a:latin typeface="+mn-ea"/>
              </a:rPr>
              <a:t>〈</a:t>
            </a:r>
            <a:r>
              <a:rPr kumimoji="1" lang="ja-JP" altLang="en-US" sz="1800" b="1" dirty="0">
                <a:solidFill>
                  <a:srgbClr val="FF8C00"/>
                </a:solidFill>
                <a:latin typeface="+mn-ea"/>
              </a:rPr>
              <a:t>自宅でできるトレーニング</a:t>
            </a:r>
            <a:r>
              <a:rPr kumimoji="1" lang="en-US" altLang="ja-JP" sz="1800" b="1" dirty="0">
                <a:solidFill>
                  <a:srgbClr val="FF8C00"/>
                </a:solidFill>
                <a:latin typeface="+mn-ea"/>
              </a:rPr>
              <a:t>〉</a:t>
            </a:r>
            <a:endParaRPr kumimoji="1" lang="ja-JP" altLang="en-US" sz="1800" b="1" dirty="0">
              <a:solidFill>
                <a:srgbClr val="FF8C00"/>
              </a:solidFill>
              <a:latin typeface="+mn-ea"/>
            </a:endParaRPr>
          </a:p>
        </p:txBody>
      </p:sp>
      <p:sp>
        <p:nvSpPr>
          <p:cNvPr id="32" name="テキスト ボックス 31">
            <a:extLst>
              <a:ext uri="{FF2B5EF4-FFF2-40B4-BE49-F238E27FC236}">
                <a16:creationId xmlns:a16="http://schemas.microsoft.com/office/drawing/2014/main" id="{C18F8C1C-B9BF-792E-BC52-038FBA660930}"/>
              </a:ext>
            </a:extLst>
          </p:cNvPr>
          <p:cNvSpPr txBox="1"/>
          <p:nvPr/>
        </p:nvSpPr>
        <p:spPr>
          <a:xfrm>
            <a:off x="18891" y="1821507"/>
            <a:ext cx="3654986" cy="323165"/>
          </a:xfrm>
          <a:prstGeom prst="rect">
            <a:avLst/>
          </a:prstGeom>
          <a:noFill/>
        </p:spPr>
        <p:txBody>
          <a:bodyPr wrap="square" rtlCol="0">
            <a:spAutoFit/>
          </a:bodyPr>
          <a:lstStyle/>
          <a:p>
            <a:r>
              <a:rPr kumimoji="1" lang="ja-JP" altLang="en-US" sz="1500" b="1" dirty="0"/>
              <a:t>１</a:t>
            </a:r>
            <a:r>
              <a:rPr kumimoji="1" lang="en-US" altLang="ja-JP" sz="1500" b="1" dirty="0"/>
              <a:t>.</a:t>
            </a:r>
            <a:r>
              <a:rPr kumimoji="1" lang="ja-JP" altLang="en-US" sz="1500" b="1" dirty="0"/>
              <a:t>骨を強くする</a:t>
            </a:r>
          </a:p>
        </p:txBody>
      </p:sp>
      <p:sp>
        <p:nvSpPr>
          <p:cNvPr id="33" name="テキスト ボックス 32">
            <a:extLst>
              <a:ext uri="{FF2B5EF4-FFF2-40B4-BE49-F238E27FC236}">
                <a16:creationId xmlns:a16="http://schemas.microsoft.com/office/drawing/2014/main" id="{23683834-C67A-163F-BA3B-7DC482B20685}"/>
              </a:ext>
            </a:extLst>
          </p:cNvPr>
          <p:cNvSpPr txBox="1"/>
          <p:nvPr/>
        </p:nvSpPr>
        <p:spPr>
          <a:xfrm>
            <a:off x="0" y="2037108"/>
            <a:ext cx="4178110" cy="692497"/>
          </a:xfrm>
          <a:prstGeom prst="rect">
            <a:avLst/>
          </a:prstGeom>
          <a:noFill/>
        </p:spPr>
        <p:txBody>
          <a:bodyPr wrap="square" rtlCol="0">
            <a:spAutoFit/>
          </a:bodyPr>
          <a:lstStyle/>
          <a:p>
            <a:r>
              <a:rPr kumimoji="1" lang="ja-JP" altLang="en-US" sz="1300" dirty="0"/>
              <a:t>日光を浴びることでビタミン</a:t>
            </a:r>
            <a:r>
              <a:rPr kumimoji="1" lang="en-US" altLang="ja-JP" sz="1300" dirty="0"/>
              <a:t>D</a:t>
            </a:r>
            <a:r>
              <a:rPr kumimoji="1" lang="ja-JP" altLang="en-US" sz="1300" dirty="0"/>
              <a:t>が体内で作られ、カルシウムを腸で吸収するための助けになり、食事からの摂取のほかに栄養素が体内で作られます。</a:t>
            </a:r>
          </a:p>
        </p:txBody>
      </p:sp>
      <p:sp>
        <p:nvSpPr>
          <p:cNvPr id="34" name="テキスト ボックス 33">
            <a:extLst>
              <a:ext uri="{FF2B5EF4-FFF2-40B4-BE49-F238E27FC236}">
                <a16:creationId xmlns:a16="http://schemas.microsoft.com/office/drawing/2014/main" id="{10C37021-11DD-8268-5BCA-B1D21953E9AD}"/>
              </a:ext>
            </a:extLst>
          </p:cNvPr>
          <p:cNvSpPr txBox="1"/>
          <p:nvPr/>
        </p:nvSpPr>
        <p:spPr>
          <a:xfrm>
            <a:off x="8605" y="2662259"/>
            <a:ext cx="3654986" cy="323165"/>
          </a:xfrm>
          <a:prstGeom prst="rect">
            <a:avLst/>
          </a:prstGeom>
          <a:noFill/>
        </p:spPr>
        <p:txBody>
          <a:bodyPr wrap="square" rtlCol="0">
            <a:spAutoFit/>
          </a:bodyPr>
          <a:lstStyle/>
          <a:p>
            <a:r>
              <a:rPr kumimoji="1" lang="ja-JP" altLang="en-US" sz="1500" b="1" dirty="0"/>
              <a:t>２．精神安定</a:t>
            </a:r>
          </a:p>
        </p:txBody>
      </p:sp>
      <p:sp>
        <p:nvSpPr>
          <p:cNvPr id="36" name="テキスト ボックス 35">
            <a:extLst>
              <a:ext uri="{FF2B5EF4-FFF2-40B4-BE49-F238E27FC236}">
                <a16:creationId xmlns:a16="http://schemas.microsoft.com/office/drawing/2014/main" id="{BA9F23E8-A859-F9B0-49AE-14B1C0C9B151}"/>
              </a:ext>
            </a:extLst>
          </p:cNvPr>
          <p:cNvSpPr txBox="1"/>
          <p:nvPr/>
        </p:nvSpPr>
        <p:spPr>
          <a:xfrm>
            <a:off x="0" y="2905736"/>
            <a:ext cx="4184540" cy="692497"/>
          </a:xfrm>
          <a:prstGeom prst="rect">
            <a:avLst/>
          </a:prstGeom>
          <a:noFill/>
        </p:spPr>
        <p:txBody>
          <a:bodyPr wrap="square" rtlCol="0">
            <a:spAutoFit/>
          </a:bodyPr>
          <a:lstStyle/>
          <a:p>
            <a:r>
              <a:rPr kumimoji="1" lang="ja-JP" altLang="en-US" sz="1300" dirty="0"/>
              <a:t>日光を浴びることで「セロトニン」というホルモンが作られます。神経伝達物質で精神を安定させる作用があります。</a:t>
            </a:r>
          </a:p>
        </p:txBody>
      </p:sp>
      <p:sp>
        <p:nvSpPr>
          <p:cNvPr id="37" name="テキスト ボックス 36">
            <a:extLst>
              <a:ext uri="{FF2B5EF4-FFF2-40B4-BE49-F238E27FC236}">
                <a16:creationId xmlns:a16="http://schemas.microsoft.com/office/drawing/2014/main" id="{28E1DD49-D734-BCCB-BE77-F0A92027054A}"/>
              </a:ext>
            </a:extLst>
          </p:cNvPr>
          <p:cNvSpPr txBox="1"/>
          <p:nvPr/>
        </p:nvSpPr>
        <p:spPr>
          <a:xfrm>
            <a:off x="26451" y="3512788"/>
            <a:ext cx="3654986" cy="323165"/>
          </a:xfrm>
          <a:prstGeom prst="rect">
            <a:avLst/>
          </a:prstGeom>
          <a:noFill/>
        </p:spPr>
        <p:txBody>
          <a:bodyPr wrap="square" rtlCol="0">
            <a:spAutoFit/>
          </a:bodyPr>
          <a:lstStyle/>
          <a:p>
            <a:r>
              <a:rPr kumimoji="1" lang="ja-JP" altLang="en-US" sz="1500" b="1" dirty="0"/>
              <a:t>３．体内時計</a:t>
            </a:r>
          </a:p>
        </p:txBody>
      </p:sp>
      <p:sp>
        <p:nvSpPr>
          <p:cNvPr id="38" name="テキスト ボックス 37">
            <a:extLst>
              <a:ext uri="{FF2B5EF4-FFF2-40B4-BE49-F238E27FC236}">
                <a16:creationId xmlns:a16="http://schemas.microsoft.com/office/drawing/2014/main" id="{BB02FE64-2F6F-3874-2ACA-04F38DF186BE}"/>
              </a:ext>
            </a:extLst>
          </p:cNvPr>
          <p:cNvSpPr txBox="1"/>
          <p:nvPr/>
        </p:nvSpPr>
        <p:spPr>
          <a:xfrm>
            <a:off x="8605" y="3773100"/>
            <a:ext cx="4184540" cy="692497"/>
          </a:xfrm>
          <a:prstGeom prst="rect">
            <a:avLst/>
          </a:prstGeom>
          <a:noFill/>
        </p:spPr>
        <p:txBody>
          <a:bodyPr wrap="square" rtlCol="0">
            <a:spAutoFit/>
          </a:bodyPr>
          <a:lstStyle/>
          <a:p>
            <a:r>
              <a:rPr kumimoji="1" lang="ja-JP" altLang="en-US" sz="1300" dirty="0"/>
              <a:t>朝の光には体内時計を「</a:t>
            </a:r>
            <a:r>
              <a:rPr kumimoji="1" lang="en-US" altLang="ja-JP" sz="1300" dirty="0"/>
              <a:t>24</a:t>
            </a:r>
            <a:r>
              <a:rPr kumimoji="1" lang="ja-JP" altLang="en-US" sz="1300" dirty="0"/>
              <a:t>時間」に調整する働きが</a:t>
            </a:r>
            <a:endParaRPr kumimoji="1" lang="en-US" altLang="ja-JP" sz="1300" dirty="0"/>
          </a:p>
          <a:p>
            <a:r>
              <a:rPr kumimoji="1" lang="ja-JP" altLang="en-US" sz="1300" dirty="0"/>
              <a:t>あります。光を浴びない事で人間の体内は「約</a:t>
            </a:r>
            <a:r>
              <a:rPr kumimoji="1" lang="en-US" altLang="ja-JP" sz="1300" dirty="0"/>
              <a:t>25</a:t>
            </a:r>
            <a:r>
              <a:rPr kumimoji="1" lang="ja-JP" altLang="en-US" sz="1300" dirty="0"/>
              <a:t>時間」と言われており体内時計がズレてしまいます。</a:t>
            </a:r>
          </a:p>
        </p:txBody>
      </p:sp>
      <p:sp>
        <p:nvSpPr>
          <p:cNvPr id="39" name="テキスト ボックス 38">
            <a:extLst>
              <a:ext uri="{FF2B5EF4-FFF2-40B4-BE49-F238E27FC236}">
                <a16:creationId xmlns:a16="http://schemas.microsoft.com/office/drawing/2014/main" id="{6CA045E5-1508-7DEF-5179-CE8E48B5B4D9}"/>
              </a:ext>
            </a:extLst>
          </p:cNvPr>
          <p:cNvSpPr txBox="1"/>
          <p:nvPr/>
        </p:nvSpPr>
        <p:spPr>
          <a:xfrm>
            <a:off x="26746" y="4472019"/>
            <a:ext cx="3654986" cy="323165"/>
          </a:xfrm>
          <a:prstGeom prst="rect">
            <a:avLst/>
          </a:prstGeom>
          <a:noFill/>
        </p:spPr>
        <p:txBody>
          <a:bodyPr wrap="square" rtlCol="0">
            <a:spAutoFit/>
          </a:bodyPr>
          <a:lstStyle/>
          <a:p>
            <a:r>
              <a:rPr kumimoji="1" lang="ja-JP" altLang="en-US" sz="1500" b="1" dirty="0"/>
              <a:t>４．睡眠の質</a:t>
            </a:r>
          </a:p>
        </p:txBody>
      </p:sp>
      <p:sp>
        <p:nvSpPr>
          <p:cNvPr id="40" name="テキスト ボックス 39">
            <a:extLst>
              <a:ext uri="{FF2B5EF4-FFF2-40B4-BE49-F238E27FC236}">
                <a16:creationId xmlns:a16="http://schemas.microsoft.com/office/drawing/2014/main" id="{824E2318-7031-4A26-E036-3364C54FFFA1}"/>
              </a:ext>
            </a:extLst>
          </p:cNvPr>
          <p:cNvSpPr txBox="1"/>
          <p:nvPr/>
        </p:nvSpPr>
        <p:spPr>
          <a:xfrm>
            <a:off x="20068" y="4704508"/>
            <a:ext cx="4184540" cy="892552"/>
          </a:xfrm>
          <a:prstGeom prst="rect">
            <a:avLst/>
          </a:prstGeom>
          <a:noFill/>
        </p:spPr>
        <p:txBody>
          <a:bodyPr wrap="square" rtlCol="0">
            <a:spAutoFit/>
          </a:bodyPr>
          <a:lstStyle/>
          <a:p>
            <a:r>
              <a:rPr kumimoji="1" lang="ja-JP" altLang="en-US" sz="1300" dirty="0"/>
              <a:t>「セロトニン」は夜になると「メラトニン」という</a:t>
            </a:r>
            <a:endParaRPr kumimoji="1" lang="en-US" altLang="ja-JP" sz="1300" dirty="0"/>
          </a:p>
          <a:p>
            <a:r>
              <a:rPr kumimoji="1" lang="ja-JP" altLang="en-US" sz="1300" dirty="0"/>
              <a:t>ホルモンに変化します。「メラトニン」は睡眠を促す作用があり「睡眠」と「覚醒」のリズムを作るのに大切な役割をしています。</a:t>
            </a:r>
            <a:endParaRPr kumimoji="1" lang="en-US" altLang="ja-JP" sz="1300" dirty="0"/>
          </a:p>
        </p:txBody>
      </p:sp>
      <p:sp>
        <p:nvSpPr>
          <p:cNvPr id="41" name="テキスト ボックス 40">
            <a:extLst>
              <a:ext uri="{FF2B5EF4-FFF2-40B4-BE49-F238E27FC236}">
                <a16:creationId xmlns:a16="http://schemas.microsoft.com/office/drawing/2014/main" id="{01D2B675-B13B-ADD9-3F40-6D280E85B686}"/>
              </a:ext>
            </a:extLst>
          </p:cNvPr>
          <p:cNvSpPr txBox="1"/>
          <p:nvPr/>
        </p:nvSpPr>
        <p:spPr>
          <a:xfrm>
            <a:off x="57919" y="5523472"/>
            <a:ext cx="3654986" cy="323165"/>
          </a:xfrm>
          <a:prstGeom prst="rect">
            <a:avLst/>
          </a:prstGeom>
          <a:noFill/>
        </p:spPr>
        <p:txBody>
          <a:bodyPr wrap="square" rtlCol="0">
            <a:spAutoFit/>
          </a:bodyPr>
          <a:lstStyle/>
          <a:p>
            <a:r>
              <a:rPr kumimoji="1" lang="ja-JP" altLang="en-US" sz="1500" b="1" dirty="0"/>
              <a:t>５．ビタミン</a:t>
            </a:r>
            <a:r>
              <a:rPr kumimoji="1" lang="en-US" altLang="ja-JP" sz="1500" b="1" dirty="0"/>
              <a:t>D</a:t>
            </a:r>
          </a:p>
        </p:txBody>
      </p:sp>
      <p:sp>
        <p:nvSpPr>
          <p:cNvPr id="42" name="テキスト ボックス 41">
            <a:extLst>
              <a:ext uri="{FF2B5EF4-FFF2-40B4-BE49-F238E27FC236}">
                <a16:creationId xmlns:a16="http://schemas.microsoft.com/office/drawing/2014/main" id="{11D5C4A6-89B6-C97D-B3BE-2E0BAD83BAC2}"/>
              </a:ext>
            </a:extLst>
          </p:cNvPr>
          <p:cNvSpPr txBox="1"/>
          <p:nvPr/>
        </p:nvSpPr>
        <p:spPr>
          <a:xfrm>
            <a:off x="33889" y="5801765"/>
            <a:ext cx="4296733" cy="692497"/>
          </a:xfrm>
          <a:prstGeom prst="rect">
            <a:avLst/>
          </a:prstGeom>
          <a:noFill/>
        </p:spPr>
        <p:txBody>
          <a:bodyPr wrap="square" rtlCol="0">
            <a:spAutoFit/>
          </a:bodyPr>
          <a:lstStyle/>
          <a:p>
            <a:r>
              <a:rPr kumimoji="1" lang="ja-JP" altLang="en-US" sz="1300" dirty="0"/>
              <a:t>ビタミン</a:t>
            </a:r>
            <a:r>
              <a:rPr kumimoji="1" lang="en-US" altLang="ja-JP" sz="1300" dirty="0"/>
              <a:t>D</a:t>
            </a:r>
            <a:r>
              <a:rPr kumimoji="1" lang="ja-JP" altLang="en-US" sz="1300" dirty="0"/>
              <a:t>の役割はカルシウムの吸収を助ける他に様々な効果があります。「筋力アップ」「免疫力アップ」「認知症予防」などの効果があります。</a:t>
            </a:r>
            <a:endParaRPr kumimoji="1" lang="en-US" altLang="ja-JP" sz="1300" dirty="0"/>
          </a:p>
        </p:txBody>
      </p:sp>
      <p:sp>
        <p:nvSpPr>
          <p:cNvPr id="47" name="四角形: 角を丸くする 46">
            <a:extLst>
              <a:ext uri="{FF2B5EF4-FFF2-40B4-BE49-F238E27FC236}">
                <a16:creationId xmlns:a16="http://schemas.microsoft.com/office/drawing/2014/main" id="{E96A832F-3C4E-F67F-4286-38611F1944E7}"/>
              </a:ext>
            </a:extLst>
          </p:cNvPr>
          <p:cNvSpPr/>
          <p:nvPr/>
        </p:nvSpPr>
        <p:spPr>
          <a:xfrm>
            <a:off x="449678" y="6698072"/>
            <a:ext cx="3665122" cy="722131"/>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2C9D0F85-3280-ACB8-EDF3-6778D5ACA2F8}"/>
              </a:ext>
            </a:extLst>
          </p:cNvPr>
          <p:cNvSpPr txBox="1"/>
          <p:nvPr/>
        </p:nvSpPr>
        <p:spPr>
          <a:xfrm>
            <a:off x="412112" y="6732004"/>
            <a:ext cx="3702688" cy="692497"/>
          </a:xfrm>
          <a:prstGeom prst="rect">
            <a:avLst/>
          </a:prstGeom>
          <a:noFill/>
        </p:spPr>
        <p:txBody>
          <a:bodyPr wrap="square" rtlCol="0">
            <a:spAutoFit/>
          </a:bodyPr>
          <a:lstStyle/>
          <a:p>
            <a:r>
              <a:rPr kumimoji="1" lang="ja-JP" altLang="en-US" sz="1300" dirty="0"/>
              <a:t>適度に日光浴をすることが大切です。長時間の日光浴は熱中症などのリスクもあるため、</a:t>
            </a:r>
            <a:r>
              <a:rPr kumimoji="1" lang="en-US" altLang="ja-JP" sz="1300" dirty="0"/>
              <a:t>15</a:t>
            </a:r>
            <a:r>
              <a:rPr kumimoji="1" lang="ja-JP" altLang="en-US" sz="1300" dirty="0"/>
              <a:t>分程度を目安に適度な日光浴をしていきましょう。</a:t>
            </a:r>
            <a:endParaRPr kumimoji="1" lang="en-US" altLang="ja-JP" sz="1300" dirty="0"/>
          </a:p>
        </p:txBody>
      </p:sp>
      <p:sp>
        <p:nvSpPr>
          <p:cNvPr id="53" name="テキスト ボックス 52">
            <a:extLst>
              <a:ext uri="{FF2B5EF4-FFF2-40B4-BE49-F238E27FC236}">
                <a16:creationId xmlns:a16="http://schemas.microsoft.com/office/drawing/2014/main" id="{24053789-2C3E-F94D-F918-40071B9B197B}"/>
              </a:ext>
            </a:extLst>
          </p:cNvPr>
          <p:cNvSpPr txBox="1"/>
          <p:nvPr/>
        </p:nvSpPr>
        <p:spPr>
          <a:xfrm>
            <a:off x="6361008" y="7656384"/>
            <a:ext cx="3898490" cy="523220"/>
          </a:xfrm>
          <a:prstGeom prst="rect">
            <a:avLst/>
          </a:prstGeom>
          <a:noFill/>
        </p:spPr>
        <p:txBody>
          <a:bodyPr wrap="square" rtlCol="0">
            <a:spAutoFit/>
          </a:bodyPr>
          <a:lstStyle/>
          <a:p>
            <a:r>
              <a:rPr kumimoji="1" lang="ja-JP" altLang="en-US" sz="1400" dirty="0"/>
              <a:t>今とても人気な</a:t>
            </a:r>
            <a:endParaRPr kumimoji="1" lang="en-US" altLang="ja-JP" sz="1400" dirty="0"/>
          </a:p>
          <a:p>
            <a:r>
              <a:rPr kumimoji="1" lang="ja-JP" altLang="en-US" sz="1400" dirty="0"/>
              <a:t>指先トレーニング！</a:t>
            </a:r>
          </a:p>
        </p:txBody>
      </p:sp>
      <p:sp>
        <p:nvSpPr>
          <p:cNvPr id="58" name="思考の吹き出し: 雲形 57">
            <a:extLst>
              <a:ext uri="{FF2B5EF4-FFF2-40B4-BE49-F238E27FC236}">
                <a16:creationId xmlns:a16="http://schemas.microsoft.com/office/drawing/2014/main" id="{96B7EC28-E482-2D84-6641-8A5F089622D8}"/>
              </a:ext>
            </a:extLst>
          </p:cNvPr>
          <p:cNvSpPr/>
          <p:nvPr/>
        </p:nvSpPr>
        <p:spPr>
          <a:xfrm rot="805688">
            <a:off x="2130319" y="7912618"/>
            <a:ext cx="1082108" cy="738043"/>
          </a:xfrm>
          <a:prstGeom prst="cloudCallout">
            <a:avLst>
              <a:gd name="adj1" fmla="val 19089"/>
              <a:gd name="adj2" fmla="val 2588"/>
            </a:avLst>
          </a:prstGeom>
          <a:solidFill>
            <a:srgbClr val="FF99FF"/>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59" name="思考の吹き出し: 雲形 58">
            <a:extLst>
              <a:ext uri="{FF2B5EF4-FFF2-40B4-BE49-F238E27FC236}">
                <a16:creationId xmlns:a16="http://schemas.microsoft.com/office/drawing/2014/main" id="{8885FA46-A0C7-AA24-4BF4-70E2E3E7EABB}"/>
              </a:ext>
            </a:extLst>
          </p:cNvPr>
          <p:cNvSpPr/>
          <p:nvPr/>
        </p:nvSpPr>
        <p:spPr>
          <a:xfrm>
            <a:off x="4048461" y="7878502"/>
            <a:ext cx="1229405" cy="752871"/>
          </a:xfrm>
          <a:prstGeom prst="cloudCallout">
            <a:avLst>
              <a:gd name="adj1" fmla="val 9755"/>
              <a:gd name="adj2" fmla="val 10313"/>
            </a:avLst>
          </a:prstGeom>
          <a:solidFill>
            <a:srgbClr val="FF99FF"/>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60" name="思考の吹き出し: 雲形 59">
            <a:extLst>
              <a:ext uri="{FF2B5EF4-FFF2-40B4-BE49-F238E27FC236}">
                <a16:creationId xmlns:a16="http://schemas.microsoft.com/office/drawing/2014/main" id="{393927E6-9F29-102B-F59E-4AAA23FB4ADD}"/>
              </a:ext>
            </a:extLst>
          </p:cNvPr>
          <p:cNvSpPr/>
          <p:nvPr/>
        </p:nvSpPr>
        <p:spPr>
          <a:xfrm>
            <a:off x="80738" y="7903235"/>
            <a:ext cx="1237985" cy="809763"/>
          </a:xfrm>
          <a:prstGeom prst="cloudCallout">
            <a:avLst>
              <a:gd name="adj1" fmla="val -21306"/>
              <a:gd name="adj2" fmla="val 5943"/>
            </a:avLst>
          </a:prstGeom>
          <a:solidFill>
            <a:srgbClr val="FF99FF"/>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pic>
        <p:nvPicPr>
          <p:cNvPr id="62" name="図 61">
            <a:extLst>
              <a:ext uri="{FF2B5EF4-FFF2-40B4-BE49-F238E27FC236}">
                <a16:creationId xmlns:a16="http://schemas.microsoft.com/office/drawing/2014/main" id="{262E217F-42C2-89C0-7A8D-90C5D7FF5CBF}"/>
              </a:ext>
            </a:extLst>
          </p:cNvPr>
          <p:cNvPicPr>
            <a:picLocks noChangeAspect="1"/>
          </p:cNvPicPr>
          <p:nvPr/>
        </p:nvPicPr>
        <p:blipFill>
          <a:blip r:embed="rId8">
            <a:extLst>
              <a:ext uri="{28A0092B-C50C-407E-A947-70E740481C1C}">
                <a14:useLocalDpi xmlns:a14="http://schemas.microsoft.com/office/drawing/2010/main" val="0"/>
              </a:ext>
            </a:extLst>
          </a:blip>
          <a:srcRect l="29618" r="26167" b="56784"/>
          <a:stretch/>
        </p:blipFill>
        <p:spPr>
          <a:xfrm>
            <a:off x="2740193" y="1519719"/>
            <a:ext cx="402689" cy="393589"/>
          </a:xfrm>
          <a:prstGeom prst="rect">
            <a:avLst/>
          </a:prstGeom>
        </p:spPr>
      </p:pic>
      <p:sp>
        <p:nvSpPr>
          <p:cNvPr id="63" name="テキスト ボックス 62">
            <a:extLst>
              <a:ext uri="{FF2B5EF4-FFF2-40B4-BE49-F238E27FC236}">
                <a16:creationId xmlns:a16="http://schemas.microsoft.com/office/drawing/2014/main" id="{2B83A079-1A16-F622-5D6E-9BB39483B74A}"/>
              </a:ext>
            </a:extLst>
          </p:cNvPr>
          <p:cNvSpPr txBox="1"/>
          <p:nvPr/>
        </p:nvSpPr>
        <p:spPr>
          <a:xfrm>
            <a:off x="2969113" y="1689729"/>
            <a:ext cx="2005785" cy="276999"/>
          </a:xfrm>
          <a:prstGeom prst="rect">
            <a:avLst/>
          </a:prstGeom>
          <a:noFill/>
        </p:spPr>
        <p:txBody>
          <a:bodyPr wrap="square" rtlCol="0">
            <a:spAutoFit/>
          </a:bodyPr>
          <a:lstStyle/>
          <a:p>
            <a:r>
              <a:rPr kumimoji="1" lang="ja-JP" altLang="en-US" sz="1200" dirty="0"/>
              <a:t>（看護師より）</a:t>
            </a:r>
          </a:p>
        </p:txBody>
      </p:sp>
      <p:pic>
        <p:nvPicPr>
          <p:cNvPr id="31" name="図 30">
            <a:extLst>
              <a:ext uri="{FF2B5EF4-FFF2-40B4-BE49-F238E27FC236}">
                <a16:creationId xmlns:a16="http://schemas.microsoft.com/office/drawing/2014/main" id="{05806298-856C-31F5-0135-6F5FF79AFC86}"/>
              </a:ext>
            </a:extLst>
          </p:cNvPr>
          <p:cNvPicPr>
            <a:picLocks noChangeAspect="1"/>
          </p:cNvPicPr>
          <p:nvPr/>
        </p:nvPicPr>
        <p:blipFill>
          <a:blip r:embed="rId9">
            <a:extLst>
              <a:ext uri="{28A0092B-C50C-407E-A947-70E740481C1C}">
                <a14:useLocalDpi xmlns:a14="http://schemas.microsoft.com/office/drawing/2010/main" val="0"/>
              </a:ext>
            </a:extLst>
          </a:blip>
          <a:srcRect t="18558" b="16931"/>
          <a:stretch/>
        </p:blipFill>
        <p:spPr>
          <a:xfrm rot="259564">
            <a:off x="1155211" y="7681774"/>
            <a:ext cx="1095864" cy="1256317"/>
          </a:xfrm>
          <a:prstGeom prst="rect">
            <a:avLst/>
          </a:prstGeom>
          <a:ln>
            <a:noFill/>
          </a:ln>
          <a:effectLst>
            <a:softEdge rad="112500"/>
          </a:effectLst>
        </p:spPr>
      </p:pic>
      <p:sp>
        <p:nvSpPr>
          <p:cNvPr id="51" name="テキスト ボックス 50">
            <a:extLst>
              <a:ext uri="{FF2B5EF4-FFF2-40B4-BE49-F238E27FC236}">
                <a16:creationId xmlns:a16="http://schemas.microsoft.com/office/drawing/2014/main" id="{D9946069-E40E-8102-715B-AC8BB044DA48}"/>
              </a:ext>
            </a:extLst>
          </p:cNvPr>
          <p:cNvSpPr txBox="1"/>
          <p:nvPr/>
        </p:nvSpPr>
        <p:spPr>
          <a:xfrm>
            <a:off x="11779" y="8048353"/>
            <a:ext cx="2089096" cy="492443"/>
          </a:xfrm>
          <a:prstGeom prst="rect">
            <a:avLst/>
          </a:prstGeom>
          <a:noFill/>
        </p:spPr>
        <p:txBody>
          <a:bodyPr wrap="square" rtlCol="0">
            <a:spAutoFit/>
          </a:bodyPr>
          <a:lstStyle/>
          <a:p>
            <a:r>
              <a:rPr kumimoji="1" lang="ja-JP" altLang="en-US" sz="1300" dirty="0"/>
              <a:t>ジェンガをして</a:t>
            </a:r>
            <a:endParaRPr kumimoji="1" lang="en-US" altLang="ja-JP" sz="1300" dirty="0"/>
          </a:p>
          <a:p>
            <a:r>
              <a:rPr kumimoji="1" lang="ja-JP" altLang="en-US" sz="1300" dirty="0"/>
              <a:t>盛り上がったり</a:t>
            </a:r>
          </a:p>
        </p:txBody>
      </p:sp>
      <p:sp>
        <p:nvSpPr>
          <p:cNvPr id="44" name="テキスト ボックス 43">
            <a:extLst>
              <a:ext uri="{FF2B5EF4-FFF2-40B4-BE49-F238E27FC236}">
                <a16:creationId xmlns:a16="http://schemas.microsoft.com/office/drawing/2014/main" id="{D8FFCF4A-888C-670C-2A31-DCBF47012EF9}"/>
              </a:ext>
            </a:extLst>
          </p:cNvPr>
          <p:cNvSpPr txBox="1"/>
          <p:nvPr/>
        </p:nvSpPr>
        <p:spPr>
          <a:xfrm>
            <a:off x="6369767" y="8102643"/>
            <a:ext cx="1896492" cy="738664"/>
          </a:xfrm>
          <a:prstGeom prst="rect">
            <a:avLst/>
          </a:prstGeom>
          <a:noFill/>
        </p:spPr>
        <p:txBody>
          <a:bodyPr wrap="square" rtlCol="0">
            <a:spAutoFit/>
          </a:bodyPr>
          <a:lstStyle/>
          <a:p>
            <a:r>
              <a:rPr kumimoji="1" lang="ja-JP" altLang="en-US" sz="1400" b="1" dirty="0">
                <a:solidFill>
                  <a:srgbClr val="D60093"/>
                </a:solidFill>
              </a:rPr>
              <a:t>指先の神経や筋肉が刺激され脳との連携が可能になります。</a:t>
            </a:r>
          </a:p>
        </p:txBody>
      </p:sp>
      <p:sp>
        <p:nvSpPr>
          <p:cNvPr id="46" name="テキスト ボックス 45">
            <a:extLst>
              <a:ext uri="{FF2B5EF4-FFF2-40B4-BE49-F238E27FC236}">
                <a16:creationId xmlns:a16="http://schemas.microsoft.com/office/drawing/2014/main" id="{ADB97098-3A49-C3C6-84A8-6CAF414B39B8}"/>
              </a:ext>
            </a:extLst>
          </p:cNvPr>
          <p:cNvSpPr txBox="1"/>
          <p:nvPr/>
        </p:nvSpPr>
        <p:spPr>
          <a:xfrm>
            <a:off x="4100460" y="1944988"/>
            <a:ext cx="3881139" cy="369204"/>
          </a:xfrm>
          <a:prstGeom prst="rect">
            <a:avLst/>
          </a:prstGeom>
          <a:noFill/>
        </p:spPr>
        <p:txBody>
          <a:bodyPr wrap="square" rtlCol="0">
            <a:spAutoFit/>
          </a:bodyPr>
          <a:lstStyle/>
          <a:p>
            <a:r>
              <a:rPr kumimoji="1" lang="en-US" altLang="ja-JP" dirty="0"/>
              <a:t>【</a:t>
            </a:r>
            <a:r>
              <a:rPr kumimoji="1" lang="ja-JP" altLang="en-US" dirty="0"/>
              <a:t>内腿</a:t>
            </a:r>
            <a:r>
              <a:rPr kumimoji="1" lang="en-US" altLang="ja-JP" dirty="0"/>
              <a:t>】</a:t>
            </a:r>
            <a:endParaRPr kumimoji="1" lang="ja-JP" altLang="en-US" dirty="0"/>
          </a:p>
        </p:txBody>
      </p:sp>
      <p:sp>
        <p:nvSpPr>
          <p:cNvPr id="54" name="テキスト ボックス 53">
            <a:extLst>
              <a:ext uri="{FF2B5EF4-FFF2-40B4-BE49-F238E27FC236}">
                <a16:creationId xmlns:a16="http://schemas.microsoft.com/office/drawing/2014/main" id="{0844AAE1-D57F-AEA0-5974-7840CA7A1003}"/>
              </a:ext>
            </a:extLst>
          </p:cNvPr>
          <p:cNvSpPr txBox="1"/>
          <p:nvPr/>
        </p:nvSpPr>
        <p:spPr>
          <a:xfrm>
            <a:off x="4141725" y="4684698"/>
            <a:ext cx="3200400" cy="369204"/>
          </a:xfrm>
          <a:prstGeom prst="rect">
            <a:avLst/>
          </a:prstGeom>
          <a:noFill/>
        </p:spPr>
        <p:txBody>
          <a:bodyPr wrap="square" rtlCol="0">
            <a:spAutoFit/>
          </a:bodyPr>
          <a:lstStyle/>
          <a:p>
            <a:r>
              <a:rPr kumimoji="1" lang="en-US" altLang="ja-JP" dirty="0"/>
              <a:t>【</a:t>
            </a:r>
            <a:r>
              <a:rPr kumimoji="1" lang="ja-JP" altLang="en-US" dirty="0"/>
              <a:t>お尻</a:t>
            </a:r>
            <a:r>
              <a:rPr kumimoji="1" lang="en-US" altLang="ja-JP" dirty="0"/>
              <a:t>】</a:t>
            </a:r>
            <a:endParaRPr kumimoji="1" lang="ja-JP" altLang="en-US" dirty="0"/>
          </a:p>
        </p:txBody>
      </p:sp>
      <p:sp>
        <p:nvSpPr>
          <p:cNvPr id="55" name="テキスト ボックス 54">
            <a:extLst>
              <a:ext uri="{FF2B5EF4-FFF2-40B4-BE49-F238E27FC236}">
                <a16:creationId xmlns:a16="http://schemas.microsoft.com/office/drawing/2014/main" id="{D85AD9F3-6F73-25C9-DE94-36E996712C28}"/>
              </a:ext>
            </a:extLst>
          </p:cNvPr>
          <p:cNvSpPr txBox="1"/>
          <p:nvPr/>
        </p:nvSpPr>
        <p:spPr>
          <a:xfrm>
            <a:off x="6764323" y="5270114"/>
            <a:ext cx="1493039" cy="954107"/>
          </a:xfrm>
          <a:prstGeom prst="rect">
            <a:avLst/>
          </a:prstGeom>
          <a:noFill/>
        </p:spPr>
        <p:txBody>
          <a:bodyPr wrap="square" rtlCol="0">
            <a:spAutoFit/>
          </a:bodyPr>
          <a:lstStyle/>
          <a:p>
            <a:r>
              <a:rPr kumimoji="1" lang="ja-JP" altLang="en-US" sz="1400" dirty="0"/>
              <a:t>視線は前を向いたままゆっくりと足を開きゆっくりと閉じる。</a:t>
            </a:r>
            <a:endParaRPr kumimoji="1" lang="en-US" altLang="ja-JP" sz="1400" dirty="0"/>
          </a:p>
        </p:txBody>
      </p:sp>
      <p:pic>
        <p:nvPicPr>
          <p:cNvPr id="64" name="図 63">
            <a:extLst>
              <a:ext uri="{FF2B5EF4-FFF2-40B4-BE49-F238E27FC236}">
                <a16:creationId xmlns:a16="http://schemas.microsoft.com/office/drawing/2014/main" id="{7D3BC58F-190E-86A1-B8F0-BAB70CD655B0}"/>
              </a:ext>
            </a:extLst>
          </p:cNvPr>
          <p:cNvPicPr>
            <a:picLocks noChangeAspect="1"/>
          </p:cNvPicPr>
          <p:nvPr/>
        </p:nvPicPr>
        <p:blipFill>
          <a:blip r:embed="rId10">
            <a:extLst>
              <a:ext uri="{28A0092B-C50C-407E-A947-70E740481C1C}">
                <a14:useLocalDpi xmlns:a14="http://schemas.microsoft.com/office/drawing/2010/main" val="0"/>
              </a:ext>
            </a:extLst>
          </a:blip>
          <a:srcRect l="25818" t="7456" r="32740" b="37738"/>
          <a:stretch/>
        </p:blipFill>
        <p:spPr>
          <a:xfrm rot="20873911">
            <a:off x="3138352" y="7642709"/>
            <a:ext cx="1034458" cy="1226322"/>
          </a:xfrm>
          <a:prstGeom prst="rect">
            <a:avLst/>
          </a:prstGeom>
          <a:ln>
            <a:noFill/>
          </a:ln>
          <a:effectLst>
            <a:softEdge rad="112500"/>
          </a:effectLst>
        </p:spPr>
      </p:pic>
      <p:sp>
        <p:nvSpPr>
          <p:cNvPr id="50" name="テキスト ボックス 49">
            <a:extLst>
              <a:ext uri="{FF2B5EF4-FFF2-40B4-BE49-F238E27FC236}">
                <a16:creationId xmlns:a16="http://schemas.microsoft.com/office/drawing/2014/main" id="{BCB18652-A1FF-4E3F-7225-32906B317A35}"/>
              </a:ext>
            </a:extLst>
          </p:cNvPr>
          <p:cNvSpPr txBox="1"/>
          <p:nvPr/>
        </p:nvSpPr>
        <p:spPr>
          <a:xfrm>
            <a:off x="2220720" y="8022321"/>
            <a:ext cx="3125304" cy="492443"/>
          </a:xfrm>
          <a:prstGeom prst="rect">
            <a:avLst/>
          </a:prstGeom>
          <a:noFill/>
        </p:spPr>
        <p:txBody>
          <a:bodyPr wrap="square" rtlCol="0">
            <a:spAutoFit/>
          </a:bodyPr>
          <a:lstStyle/>
          <a:p>
            <a:r>
              <a:rPr kumimoji="1" lang="ja-JP" altLang="en-US" sz="1300" dirty="0"/>
              <a:t>「徳」を</a:t>
            </a:r>
            <a:endParaRPr kumimoji="1" lang="en-US" altLang="ja-JP" sz="1300" dirty="0"/>
          </a:p>
          <a:p>
            <a:r>
              <a:rPr kumimoji="1" lang="ja-JP" altLang="en-US" sz="1300" dirty="0"/>
              <a:t>積んだり</a:t>
            </a:r>
          </a:p>
        </p:txBody>
      </p:sp>
      <p:pic>
        <p:nvPicPr>
          <p:cNvPr id="67" name="図 66">
            <a:extLst>
              <a:ext uri="{FF2B5EF4-FFF2-40B4-BE49-F238E27FC236}">
                <a16:creationId xmlns:a16="http://schemas.microsoft.com/office/drawing/2014/main" id="{77A2A6B9-473D-991E-D90F-7E72295D7E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2396">
            <a:off x="5129724" y="7741271"/>
            <a:ext cx="1332685" cy="999514"/>
          </a:xfrm>
          <a:prstGeom prst="rect">
            <a:avLst/>
          </a:prstGeom>
          <a:ln>
            <a:noFill/>
          </a:ln>
          <a:effectLst>
            <a:softEdge rad="112500"/>
          </a:effectLst>
        </p:spPr>
      </p:pic>
      <p:sp>
        <p:nvSpPr>
          <p:cNvPr id="52" name="テキスト ボックス 51">
            <a:extLst>
              <a:ext uri="{FF2B5EF4-FFF2-40B4-BE49-F238E27FC236}">
                <a16:creationId xmlns:a16="http://schemas.microsoft.com/office/drawing/2014/main" id="{9413E63F-5982-89A6-B1BF-ED4A18690F20}"/>
              </a:ext>
            </a:extLst>
          </p:cNvPr>
          <p:cNvSpPr txBox="1"/>
          <p:nvPr/>
        </p:nvSpPr>
        <p:spPr>
          <a:xfrm>
            <a:off x="4006773" y="8022321"/>
            <a:ext cx="3125304" cy="492443"/>
          </a:xfrm>
          <a:prstGeom prst="rect">
            <a:avLst/>
          </a:prstGeom>
          <a:noFill/>
        </p:spPr>
        <p:txBody>
          <a:bodyPr wrap="square" rtlCol="0">
            <a:spAutoFit/>
          </a:bodyPr>
          <a:lstStyle/>
          <a:p>
            <a:r>
              <a:rPr kumimoji="1" lang="ja-JP" altLang="en-US" sz="1300" dirty="0"/>
              <a:t>人型の積み木を</a:t>
            </a:r>
            <a:endParaRPr kumimoji="1" lang="en-US" altLang="ja-JP" sz="1300" dirty="0"/>
          </a:p>
          <a:p>
            <a:r>
              <a:rPr kumimoji="1" lang="ja-JP" altLang="en-US" sz="1300" dirty="0"/>
              <a:t>重ねてみたり</a:t>
            </a:r>
          </a:p>
        </p:txBody>
      </p:sp>
      <p:pic>
        <p:nvPicPr>
          <p:cNvPr id="66" name="図 65">
            <a:extLst>
              <a:ext uri="{FF2B5EF4-FFF2-40B4-BE49-F238E27FC236}">
                <a16:creationId xmlns:a16="http://schemas.microsoft.com/office/drawing/2014/main" id="{D71D7A27-6015-C759-2748-70F47A203FE6}"/>
              </a:ext>
            </a:extLst>
          </p:cNvPr>
          <p:cNvPicPr>
            <a:picLocks noChangeAspect="1"/>
          </p:cNvPicPr>
          <p:nvPr/>
        </p:nvPicPr>
        <p:blipFill>
          <a:blip r:embed="rId12">
            <a:extLst>
              <a:ext uri="{28A0092B-C50C-407E-A947-70E740481C1C}">
                <a14:useLocalDpi xmlns:a14="http://schemas.microsoft.com/office/drawing/2010/main" val="0"/>
              </a:ext>
            </a:extLst>
          </a:blip>
          <a:srcRect l="6399" r="5341"/>
          <a:stretch/>
        </p:blipFill>
        <p:spPr>
          <a:xfrm rot="5400000">
            <a:off x="5689846" y="5177746"/>
            <a:ext cx="1236008" cy="998200"/>
          </a:xfrm>
          <a:prstGeom prst="rect">
            <a:avLst/>
          </a:prstGeom>
        </p:spPr>
      </p:pic>
      <p:pic>
        <p:nvPicPr>
          <p:cNvPr id="69" name="図 68">
            <a:extLst>
              <a:ext uri="{FF2B5EF4-FFF2-40B4-BE49-F238E27FC236}">
                <a16:creationId xmlns:a16="http://schemas.microsoft.com/office/drawing/2014/main" id="{6B0CED06-EDCE-A231-5568-51674A5D47C5}"/>
              </a:ext>
            </a:extLst>
          </p:cNvPr>
          <p:cNvPicPr>
            <a:picLocks noChangeAspect="1"/>
          </p:cNvPicPr>
          <p:nvPr/>
        </p:nvPicPr>
        <p:blipFill>
          <a:blip r:embed="rId13">
            <a:extLst>
              <a:ext uri="{28A0092B-C50C-407E-A947-70E740481C1C}">
                <a14:useLocalDpi xmlns:a14="http://schemas.microsoft.com/office/drawing/2010/main" val="0"/>
              </a:ext>
            </a:extLst>
          </a:blip>
          <a:srcRect l="5886" r="1458"/>
          <a:stretch/>
        </p:blipFill>
        <p:spPr>
          <a:xfrm rot="5400000">
            <a:off x="4208002" y="5173563"/>
            <a:ext cx="1234168" cy="998990"/>
          </a:xfrm>
          <a:prstGeom prst="rect">
            <a:avLst/>
          </a:prstGeom>
        </p:spPr>
      </p:pic>
      <p:sp>
        <p:nvSpPr>
          <p:cNvPr id="70" name="テキスト ボックス 69">
            <a:extLst>
              <a:ext uri="{FF2B5EF4-FFF2-40B4-BE49-F238E27FC236}">
                <a16:creationId xmlns:a16="http://schemas.microsoft.com/office/drawing/2014/main" id="{BF850A5D-C0B9-FE2A-15B7-847C5C41F26D}"/>
              </a:ext>
            </a:extLst>
          </p:cNvPr>
          <p:cNvSpPr txBox="1"/>
          <p:nvPr/>
        </p:nvSpPr>
        <p:spPr>
          <a:xfrm>
            <a:off x="4585053" y="3931774"/>
            <a:ext cx="3664517" cy="830997"/>
          </a:xfrm>
          <a:prstGeom prst="rect">
            <a:avLst/>
          </a:prstGeom>
          <a:noFill/>
        </p:spPr>
        <p:txBody>
          <a:bodyPr wrap="square" rtlCol="0">
            <a:spAutoFit/>
          </a:bodyPr>
          <a:lstStyle/>
          <a:p>
            <a:r>
              <a:rPr kumimoji="1" lang="ja-JP" altLang="en-US" sz="1600" b="1" dirty="0"/>
              <a:t>背中を丸めた状態で足を閉じながら腹筋も意識をしましょう。腰に不安の</a:t>
            </a:r>
            <a:endParaRPr kumimoji="1" lang="en-US" altLang="ja-JP" sz="1600" b="1" dirty="0"/>
          </a:p>
          <a:p>
            <a:r>
              <a:rPr kumimoji="1" lang="ja-JP" altLang="en-US" sz="1600" b="1" dirty="0"/>
              <a:t>ある方は片足ずつ行いましょう。</a:t>
            </a:r>
            <a:endParaRPr kumimoji="1" lang="en-US" altLang="ja-JP" sz="1600" b="1" dirty="0"/>
          </a:p>
        </p:txBody>
      </p:sp>
      <p:pic>
        <p:nvPicPr>
          <p:cNvPr id="72" name="図 71">
            <a:extLst>
              <a:ext uri="{FF2B5EF4-FFF2-40B4-BE49-F238E27FC236}">
                <a16:creationId xmlns:a16="http://schemas.microsoft.com/office/drawing/2014/main" id="{2408A58D-956F-8BC5-27C3-C1B3B97E6A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4211307" y="2442344"/>
            <a:ext cx="1344262" cy="1008196"/>
          </a:xfrm>
          <a:prstGeom prst="rect">
            <a:avLst/>
          </a:prstGeom>
        </p:spPr>
      </p:pic>
      <p:pic>
        <p:nvPicPr>
          <p:cNvPr id="74" name="図 73">
            <a:extLst>
              <a:ext uri="{FF2B5EF4-FFF2-40B4-BE49-F238E27FC236}">
                <a16:creationId xmlns:a16="http://schemas.microsoft.com/office/drawing/2014/main" id="{8BFDB8B1-BE32-8067-75B3-05533CD2EE50}"/>
              </a:ext>
            </a:extLst>
          </p:cNvPr>
          <p:cNvPicPr>
            <a:picLocks noChangeAspect="1"/>
          </p:cNvPicPr>
          <p:nvPr/>
        </p:nvPicPr>
        <p:blipFill>
          <a:blip r:embed="rId15">
            <a:extLst>
              <a:ext uri="{28A0092B-C50C-407E-A947-70E740481C1C}">
                <a14:useLocalDpi xmlns:a14="http://schemas.microsoft.com/office/drawing/2010/main" val="0"/>
              </a:ext>
            </a:extLst>
          </a:blip>
          <a:srcRect r="5038"/>
          <a:stretch/>
        </p:blipFill>
        <p:spPr>
          <a:xfrm rot="5400000">
            <a:off x="5819877" y="2454713"/>
            <a:ext cx="1316660" cy="1066885"/>
          </a:xfrm>
          <a:prstGeom prst="rect">
            <a:avLst/>
          </a:prstGeom>
        </p:spPr>
      </p:pic>
      <p:sp>
        <p:nvSpPr>
          <p:cNvPr id="75" name="テキスト ボックス 74">
            <a:extLst>
              <a:ext uri="{FF2B5EF4-FFF2-40B4-BE49-F238E27FC236}">
                <a16:creationId xmlns:a16="http://schemas.microsoft.com/office/drawing/2014/main" id="{0DBEF710-AEE6-4C6B-52A1-EA1964C214B6}"/>
              </a:ext>
            </a:extLst>
          </p:cNvPr>
          <p:cNvSpPr txBox="1"/>
          <p:nvPr/>
        </p:nvSpPr>
        <p:spPr>
          <a:xfrm>
            <a:off x="7011650" y="2420181"/>
            <a:ext cx="1188707" cy="1092607"/>
          </a:xfrm>
          <a:prstGeom prst="rect">
            <a:avLst/>
          </a:prstGeom>
          <a:noFill/>
        </p:spPr>
        <p:txBody>
          <a:bodyPr wrap="square" rtlCol="0">
            <a:spAutoFit/>
          </a:bodyPr>
          <a:lstStyle/>
          <a:p>
            <a:r>
              <a:rPr kumimoji="1" lang="ja-JP" altLang="en-US" sz="1300" dirty="0"/>
              <a:t>両足を前に</a:t>
            </a:r>
            <a:endParaRPr kumimoji="1" lang="en-US" altLang="ja-JP" sz="1300" dirty="0"/>
          </a:p>
          <a:p>
            <a:r>
              <a:rPr kumimoji="1" lang="ja-JP" altLang="en-US" sz="1300" dirty="0"/>
              <a:t>上げて両足の開閉動作を</a:t>
            </a:r>
            <a:endParaRPr kumimoji="1" lang="en-US" altLang="ja-JP" sz="1300" dirty="0"/>
          </a:p>
          <a:p>
            <a:r>
              <a:rPr kumimoji="1" lang="ja-JP" altLang="en-US" sz="1300" dirty="0"/>
              <a:t>繰り返し行います。</a:t>
            </a:r>
            <a:endParaRPr kumimoji="1" lang="en-US" altLang="ja-JP" sz="1300" dirty="0"/>
          </a:p>
        </p:txBody>
      </p:sp>
      <p:sp>
        <p:nvSpPr>
          <p:cNvPr id="76" name="矢印: 右 75">
            <a:extLst>
              <a:ext uri="{FF2B5EF4-FFF2-40B4-BE49-F238E27FC236}">
                <a16:creationId xmlns:a16="http://schemas.microsoft.com/office/drawing/2014/main" id="{6E1C01B0-53CB-1B74-817E-AE68484D015C}"/>
              </a:ext>
            </a:extLst>
          </p:cNvPr>
          <p:cNvSpPr/>
          <p:nvPr/>
        </p:nvSpPr>
        <p:spPr>
          <a:xfrm>
            <a:off x="5279121" y="2729605"/>
            <a:ext cx="925609" cy="432567"/>
          </a:xfrm>
          <a:prstGeom prst="rightArrow">
            <a:avLst/>
          </a:prstGeom>
          <a:solidFill>
            <a:srgbClr val="FFC00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77" name="矢印: 右 76">
            <a:extLst>
              <a:ext uri="{FF2B5EF4-FFF2-40B4-BE49-F238E27FC236}">
                <a16:creationId xmlns:a16="http://schemas.microsoft.com/office/drawing/2014/main" id="{895C4388-1FC6-A501-8890-978E2864A66D}"/>
              </a:ext>
            </a:extLst>
          </p:cNvPr>
          <p:cNvSpPr/>
          <p:nvPr/>
        </p:nvSpPr>
        <p:spPr>
          <a:xfrm>
            <a:off x="5137299" y="5468541"/>
            <a:ext cx="925609" cy="432567"/>
          </a:xfrm>
          <a:prstGeom prst="rightArrow">
            <a:avLst/>
          </a:prstGeom>
          <a:solidFill>
            <a:srgbClr val="FFC00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78" name="矢印: 左カーブ 77">
            <a:extLst>
              <a:ext uri="{FF2B5EF4-FFF2-40B4-BE49-F238E27FC236}">
                <a16:creationId xmlns:a16="http://schemas.microsoft.com/office/drawing/2014/main" id="{2D02C22A-4184-A7AB-C842-53C55383517C}"/>
              </a:ext>
            </a:extLst>
          </p:cNvPr>
          <p:cNvSpPr/>
          <p:nvPr/>
        </p:nvSpPr>
        <p:spPr>
          <a:xfrm>
            <a:off x="6614697" y="3171845"/>
            <a:ext cx="236532" cy="355594"/>
          </a:xfrm>
          <a:prstGeom prst="curvedLeftArrow">
            <a:avLst/>
          </a:prstGeom>
          <a:solidFill>
            <a:srgbClr val="FF000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solidFill>
                <a:schemeClr val="tx1"/>
              </a:solidFill>
            </a:endParaRPr>
          </a:p>
        </p:txBody>
      </p:sp>
      <p:sp>
        <p:nvSpPr>
          <p:cNvPr id="80" name="矢印: 右カーブ 79">
            <a:extLst>
              <a:ext uri="{FF2B5EF4-FFF2-40B4-BE49-F238E27FC236}">
                <a16:creationId xmlns:a16="http://schemas.microsoft.com/office/drawing/2014/main" id="{D1B68698-236D-1CAB-7848-723BAA547290}"/>
              </a:ext>
            </a:extLst>
          </p:cNvPr>
          <p:cNvSpPr/>
          <p:nvPr/>
        </p:nvSpPr>
        <p:spPr>
          <a:xfrm flipV="1">
            <a:off x="6109930" y="3131690"/>
            <a:ext cx="248521" cy="381098"/>
          </a:xfrm>
          <a:prstGeom prst="curvedRightArrow">
            <a:avLst/>
          </a:prstGeom>
          <a:solidFill>
            <a:srgbClr val="FF000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solidFill>
                <a:schemeClr val="tx1"/>
              </a:solidFill>
            </a:endParaRPr>
          </a:p>
        </p:txBody>
      </p:sp>
      <p:sp>
        <p:nvSpPr>
          <p:cNvPr id="81" name="矢印: 左右 80">
            <a:extLst>
              <a:ext uri="{FF2B5EF4-FFF2-40B4-BE49-F238E27FC236}">
                <a16:creationId xmlns:a16="http://schemas.microsoft.com/office/drawing/2014/main" id="{5A121A21-83DC-BAAD-426E-237054A9E085}"/>
              </a:ext>
            </a:extLst>
          </p:cNvPr>
          <p:cNvSpPr/>
          <p:nvPr/>
        </p:nvSpPr>
        <p:spPr>
          <a:xfrm rot="2762512">
            <a:off x="4285515" y="3259984"/>
            <a:ext cx="526481" cy="235838"/>
          </a:xfrm>
          <a:prstGeom prst="leftRightArrow">
            <a:avLst/>
          </a:prstGeom>
          <a:solidFill>
            <a:srgbClr val="FF000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82" name="矢印: 左右 81">
            <a:extLst>
              <a:ext uri="{FF2B5EF4-FFF2-40B4-BE49-F238E27FC236}">
                <a16:creationId xmlns:a16="http://schemas.microsoft.com/office/drawing/2014/main" id="{3BC91147-9666-B648-AEB5-58B0A171CBF0}"/>
              </a:ext>
            </a:extLst>
          </p:cNvPr>
          <p:cNvSpPr/>
          <p:nvPr/>
        </p:nvSpPr>
        <p:spPr>
          <a:xfrm rot="20580169">
            <a:off x="6205900" y="6144697"/>
            <a:ext cx="526481" cy="175873"/>
          </a:xfrm>
          <a:prstGeom prst="leftRightArrow">
            <a:avLst/>
          </a:prstGeom>
          <a:solidFill>
            <a:srgbClr val="FF000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83" name="テキスト ボックス 82">
            <a:extLst>
              <a:ext uri="{FF2B5EF4-FFF2-40B4-BE49-F238E27FC236}">
                <a16:creationId xmlns:a16="http://schemas.microsoft.com/office/drawing/2014/main" id="{B3BFA725-74EC-3CAC-B145-5BD1BB20D3A8}"/>
              </a:ext>
            </a:extLst>
          </p:cNvPr>
          <p:cNvSpPr txBox="1"/>
          <p:nvPr/>
        </p:nvSpPr>
        <p:spPr>
          <a:xfrm>
            <a:off x="4635364" y="6679196"/>
            <a:ext cx="3505232" cy="830997"/>
          </a:xfrm>
          <a:prstGeom prst="rect">
            <a:avLst/>
          </a:prstGeom>
          <a:noFill/>
        </p:spPr>
        <p:txBody>
          <a:bodyPr wrap="square" rtlCol="0">
            <a:spAutoFit/>
          </a:bodyPr>
          <a:lstStyle/>
          <a:p>
            <a:r>
              <a:rPr kumimoji="1" lang="ja-JP" altLang="en-US" sz="1600" b="1" dirty="0"/>
              <a:t>ふくらはぎの力を抜き、股関節から動かして身体が斜めに傾かないように気を付けましょう。</a:t>
            </a:r>
          </a:p>
        </p:txBody>
      </p:sp>
      <p:sp>
        <p:nvSpPr>
          <p:cNvPr id="27" name="テキスト ボックス 26">
            <a:extLst>
              <a:ext uri="{FF2B5EF4-FFF2-40B4-BE49-F238E27FC236}">
                <a16:creationId xmlns:a16="http://schemas.microsoft.com/office/drawing/2014/main" id="{97C228F5-0545-E019-BC0C-C0F3AF0958DA}"/>
              </a:ext>
            </a:extLst>
          </p:cNvPr>
          <p:cNvSpPr txBox="1"/>
          <p:nvPr/>
        </p:nvSpPr>
        <p:spPr>
          <a:xfrm>
            <a:off x="4266614" y="390738"/>
            <a:ext cx="4196284" cy="938719"/>
          </a:xfrm>
          <a:prstGeom prst="rect">
            <a:avLst/>
          </a:prstGeom>
          <a:noFill/>
        </p:spPr>
        <p:txBody>
          <a:bodyPr wrap="square" rtlCol="0">
            <a:spAutoFit/>
          </a:bodyPr>
          <a:lstStyle/>
          <a:p>
            <a:r>
              <a:rPr kumimoji="1" lang="ja-JP" altLang="en-US" sz="1100" b="1" dirty="0">
                <a:solidFill>
                  <a:srgbClr val="FF8C00"/>
                </a:solidFill>
              </a:rPr>
              <a:t>初夏の候、新緑の美しい季節になりました。皆様いかが</a:t>
            </a:r>
            <a:endParaRPr kumimoji="1" lang="en-US" altLang="ja-JP" sz="1100" b="1" dirty="0">
              <a:solidFill>
                <a:srgbClr val="FF8C00"/>
              </a:solidFill>
            </a:endParaRPr>
          </a:p>
          <a:p>
            <a:r>
              <a:rPr kumimoji="1" lang="ja-JP" altLang="en-US" sz="1100" b="1" dirty="0">
                <a:solidFill>
                  <a:srgbClr val="FF8C00"/>
                </a:solidFill>
              </a:rPr>
              <a:t>お過ごしでしょうか？</a:t>
            </a:r>
            <a:endParaRPr kumimoji="1" lang="en-US" altLang="ja-JP" sz="1100" b="1" dirty="0">
              <a:solidFill>
                <a:srgbClr val="FF8C00"/>
              </a:solidFill>
            </a:endParaRPr>
          </a:p>
          <a:p>
            <a:r>
              <a:rPr kumimoji="1" lang="ja-JP" altLang="en-US" sz="1100" b="1" dirty="0">
                <a:solidFill>
                  <a:srgbClr val="FF8C00"/>
                </a:solidFill>
              </a:rPr>
              <a:t>暑い夏に向けて、今から身体を整えていくことが大切です。</a:t>
            </a:r>
            <a:endParaRPr kumimoji="1" lang="en-US" altLang="ja-JP" sz="1100" b="1" dirty="0">
              <a:solidFill>
                <a:srgbClr val="FF8C00"/>
              </a:solidFill>
            </a:endParaRPr>
          </a:p>
          <a:p>
            <a:r>
              <a:rPr kumimoji="1" lang="ja-JP" altLang="en-US" sz="1100" b="1" dirty="0">
                <a:solidFill>
                  <a:srgbClr val="FF8C00"/>
                </a:solidFill>
              </a:rPr>
              <a:t>ご自身の体調に合わせて、バランスの良い</a:t>
            </a:r>
            <a:r>
              <a:rPr kumimoji="1" lang="en-US" altLang="ja-JP" sz="1100" b="1" dirty="0">
                <a:solidFill>
                  <a:srgbClr val="FF8C00"/>
                </a:solidFill>
              </a:rPr>
              <a:t>【</a:t>
            </a:r>
            <a:r>
              <a:rPr kumimoji="1" lang="ja-JP" altLang="en-US" sz="1100" b="1" dirty="0">
                <a:solidFill>
                  <a:srgbClr val="FF8C00"/>
                </a:solidFill>
              </a:rPr>
              <a:t>栄養</a:t>
            </a:r>
            <a:r>
              <a:rPr kumimoji="1" lang="en-US" altLang="ja-JP" sz="1100" b="1" dirty="0">
                <a:solidFill>
                  <a:srgbClr val="FF8C00"/>
                </a:solidFill>
              </a:rPr>
              <a:t>】【</a:t>
            </a:r>
            <a:r>
              <a:rPr kumimoji="1" lang="ja-JP" altLang="en-US" sz="1100" b="1" dirty="0">
                <a:solidFill>
                  <a:srgbClr val="FF8C00"/>
                </a:solidFill>
              </a:rPr>
              <a:t>休息</a:t>
            </a:r>
            <a:r>
              <a:rPr kumimoji="1" lang="en-US" altLang="ja-JP" sz="1100" b="1" dirty="0">
                <a:solidFill>
                  <a:srgbClr val="FF8C00"/>
                </a:solidFill>
              </a:rPr>
              <a:t>】</a:t>
            </a:r>
          </a:p>
          <a:p>
            <a:r>
              <a:rPr kumimoji="1" lang="en-US" altLang="ja-JP" sz="1100" b="1" dirty="0">
                <a:solidFill>
                  <a:srgbClr val="FF8C00"/>
                </a:solidFill>
              </a:rPr>
              <a:t>【</a:t>
            </a:r>
            <a:r>
              <a:rPr kumimoji="1" lang="ja-JP" altLang="en-US" sz="1100" b="1" dirty="0">
                <a:solidFill>
                  <a:srgbClr val="FF8C00"/>
                </a:solidFill>
              </a:rPr>
              <a:t>運動</a:t>
            </a:r>
            <a:r>
              <a:rPr kumimoji="1" lang="en-US" altLang="ja-JP" sz="1100" b="1" dirty="0">
                <a:solidFill>
                  <a:srgbClr val="FF8C00"/>
                </a:solidFill>
              </a:rPr>
              <a:t>】</a:t>
            </a:r>
            <a:r>
              <a:rPr kumimoji="1" lang="ja-JP" altLang="en-US" sz="1100" b="1" dirty="0">
                <a:solidFill>
                  <a:srgbClr val="FF8C00"/>
                </a:solidFill>
              </a:rPr>
              <a:t>を意識的に取り入れていきましょう。</a:t>
            </a:r>
          </a:p>
        </p:txBody>
      </p:sp>
    </p:spTree>
    <p:extLst>
      <p:ext uri="{BB962C8B-B14F-4D97-AF65-F5344CB8AC3E}">
        <p14:creationId xmlns:p14="http://schemas.microsoft.com/office/powerpoint/2010/main" val="16987467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cap="rnd">
          <a:solidFill>
            <a:srgbClr val="FF8C00"/>
          </a:solidFill>
          <a:prstDash val="sysDash"/>
          <a:round/>
        </a:ln>
      </a:spPr>
      <a:bodyPr rtlCol="0" anchor="ctr"/>
      <a:lstStyle>
        <a:defPPr algn="ctr">
          <a:defRPr kumimoji="1" dirty="0"/>
        </a:defPPr>
      </a:lstStyle>
      <a:style>
        <a:lnRef idx="2">
          <a:schemeClr val="accent5"/>
        </a:lnRef>
        <a:fillRef idx="1">
          <a:schemeClr val="lt1"/>
        </a:fillRef>
        <a:effectRef idx="0">
          <a:schemeClr val="accent5"/>
        </a:effectRef>
        <a:fontRef idx="minor">
          <a:schemeClr val="dk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3364</TotalTime>
  <Words>584</Words>
  <Application>Microsoft Office PowerPoint</Application>
  <PresentationFormat>B4 (JIS) 257x364 mm</PresentationFormat>
  <Paragraphs>87</Paragraphs>
  <Slides>1</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HG丸ｺﾞｼｯｸM-PRO</vt:lpstr>
      <vt:lpstr>游ゴシック</vt:lpstr>
      <vt:lpstr>Arial</vt:lpstr>
      <vt:lpstr>Bradley Hand ITC</vt:lpstr>
      <vt:lpstr>Calibri</vt:lpstr>
      <vt:lpstr>Calibri Light</vt:lpstr>
      <vt:lpstr>Office テーマ</vt:lpstr>
      <vt:lpstr>TRAINING STUDIO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C-02H</dc:creator>
  <cp:lastModifiedBy>C-02H</cp:lastModifiedBy>
  <cp:revision>184</cp:revision>
  <cp:lastPrinted>2025-04-28T04:40:43Z</cp:lastPrinted>
  <dcterms:created xsi:type="dcterms:W3CDTF">2024-12-11T06:14:59Z</dcterms:created>
  <dcterms:modified xsi:type="dcterms:W3CDTF">2025-04-28T09:00:53Z</dcterms:modified>
</cp:coreProperties>
</file>