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
  </p:notesMasterIdLst>
  <p:sldIdLst>
    <p:sldId id="257" r:id="rId2"/>
  </p:sldIdLst>
  <p:sldSz cx="8229600" cy="10972800" type="B4JIS"/>
  <p:notesSz cx="6797675" cy="9926638"/>
  <p:defaultTextStyle>
    <a:defPPr>
      <a:defRPr lang="en-US"/>
    </a:defPPr>
    <a:lvl1pPr marL="0" algn="l" defTabSz="457170" rtl="0" eaLnBrk="1" latinLnBrk="0" hangingPunct="1">
      <a:defRPr sz="1799" kern="1200">
        <a:solidFill>
          <a:schemeClr val="tx1"/>
        </a:solidFill>
        <a:latin typeface="+mn-lt"/>
        <a:ea typeface="+mn-ea"/>
        <a:cs typeface="+mn-cs"/>
      </a:defRPr>
    </a:lvl1pPr>
    <a:lvl2pPr marL="457170" algn="l" defTabSz="457170" rtl="0" eaLnBrk="1" latinLnBrk="0" hangingPunct="1">
      <a:defRPr sz="1799" kern="1200">
        <a:solidFill>
          <a:schemeClr val="tx1"/>
        </a:solidFill>
        <a:latin typeface="+mn-lt"/>
        <a:ea typeface="+mn-ea"/>
        <a:cs typeface="+mn-cs"/>
      </a:defRPr>
    </a:lvl2pPr>
    <a:lvl3pPr marL="914340" algn="l" defTabSz="457170" rtl="0" eaLnBrk="1" latinLnBrk="0" hangingPunct="1">
      <a:defRPr sz="1799" kern="1200">
        <a:solidFill>
          <a:schemeClr val="tx1"/>
        </a:solidFill>
        <a:latin typeface="+mn-lt"/>
        <a:ea typeface="+mn-ea"/>
        <a:cs typeface="+mn-cs"/>
      </a:defRPr>
    </a:lvl3pPr>
    <a:lvl4pPr marL="1371510" algn="l" defTabSz="457170" rtl="0" eaLnBrk="1" latinLnBrk="0" hangingPunct="1">
      <a:defRPr sz="1799" kern="1200">
        <a:solidFill>
          <a:schemeClr val="tx1"/>
        </a:solidFill>
        <a:latin typeface="+mn-lt"/>
        <a:ea typeface="+mn-ea"/>
        <a:cs typeface="+mn-cs"/>
      </a:defRPr>
    </a:lvl4pPr>
    <a:lvl5pPr marL="1828679" algn="l" defTabSz="457170" rtl="0" eaLnBrk="1" latinLnBrk="0" hangingPunct="1">
      <a:defRPr sz="1799" kern="1200">
        <a:solidFill>
          <a:schemeClr val="tx1"/>
        </a:solidFill>
        <a:latin typeface="+mn-lt"/>
        <a:ea typeface="+mn-ea"/>
        <a:cs typeface="+mn-cs"/>
      </a:defRPr>
    </a:lvl5pPr>
    <a:lvl6pPr marL="2285850" algn="l" defTabSz="457170" rtl="0" eaLnBrk="1" latinLnBrk="0" hangingPunct="1">
      <a:defRPr sz="1799" kern="1200">
        <a:solidFill>
          <a:schemeClr val="tx1"/>
        </a:solidFill>
        <a:latin typeface="+mn-lt"/>
        <a:ea typeface="+mn-ea"/>
        <a:cs typeface="+mn-cs"/>
      </a:defRPr>
    </a:lvl6pPr>
    <a:lvl7pPr marL="2743020" algn="l" defTabSz="457170" rtl="0" eaLnBrk="1" latinLnBrk="0" hangingPunct="1">
      <a:defRPr sz="1799" kern="1200">
        <a:solidFill>
          <a:schemeClr val="tx1"/>
        </a:solidFill>
        <a:latin typeface="+mn-lt"/>
        <a:ea typeface="+mn-ea"/>
        <a:cs typeface="+mn-cs"/>
      </a:defRPr>
    </a:lvl7pPr>
    <a:lvl8pPr marL="3200189" algn="l" defTabSz="457170" rtl="0" eaLnBrk="1" latinLnBrk="0" hangingPunct="1">
      <a:defRPr sz="1799" kern="1200">
        <a:solidFill>
          <a:schemeClr val="tx1"/>
        </a:solidFill>
        <a:latin typeface="+mn-lt"/>
        <a:ea typeface="+mn-ea"/>
        <a:cs typeface="+mn-cs"/>
      </a:defRPr>
    </a:lvl8pPr>
    <a:lvl9pPr marL="3657360" algn="l" defTabSz="457170"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C00"/>
    <a:srgbClr val="FCFCF6"/>
    <a:srgbClr val="78AB75"/>
    <a:srgbClr val="D2A000"/>
    <a:srgbClr val="FFFFCC"/>
    <a:srgbClr val="F6A20A"/>
    <a:srgbClr val="DBB425"/>
    <a:srgbClr val="FFFFFF"/>
    <a:srgbClr val="FF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333" autoAdjust="0"/>
  </p:normalViewPr>
  <p:slideViewPr>
    <p:cSldViewPr snapToGrid="0">
      <p:cViewPr>
        <p:scale>
          <a:sx n="110" d="100"/>
          <a:sy n="110" d="100"/>
        </p:scale>
        <p:origin x="2436" y="-12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6"/>
            <a:ext cx="2945406" cy="497863"/>
          </a:xfrm>
          <a:prstGeom prst="rect">
            <a:avLst/>
          </a:prstGeom>
        </p:spPr>
        <p:txBody>
          <a:bodyPr vert="horz" lIns="73326" tIns="36664" rIns="73326" bIns="36664" rtlCol="0"/>
          <a:lstStyle>
            <a:lvl1pPr algn="l">
              <a:defRPr sz="900"/>
            </a:lvl1pPr>
          </a:lstStyle>
          <a:p>
            <a:endParaRPr kumimoji="1" lang="ja-JP" altLang="en-US"/>
          </a:p>
        </p:txBody>
      </p:sp>
      <p:sp>
        <p:nvSpPr>
          <p:cNvPr id="3" name="日付プレースホルダー 2"/>
          <p:cNvSpPr>
            <a:spLocks noGrp="1"/>
          </p:cNvSpPr>
          <p:nvPr>
            <p:ph type="dt" idx="1"/>
          </p:nvPr>
        </p:nvSpPr>
        <p:spPr>
          <a:xfrm>
            <a:off x="3851005" y="6"/>
            <a:ext cx="2945406" cy="497863"/>
          </a:xfrm>
          <a:prstGeom prst="rect">
            <a:avLst/>
          </a:prstGeom>
        </p:spPr>
        <p:txBody>
          <a:bodyPr vert="horz" lIns="73326" tIns="36664" rIns="73326" bIns="36664" rtlCol="0"/>
          <a:lstStyle>
            <a:lvl1pPr algn="r">
              <a:defRPr sz="900"/>
            </a:lvl1pPr>
          </a:lstStyle>
          <a:p>
            <a:fld id="{3A9276C9-8D34-4B04-BED5-8D481505C602}" type="datetimeFigureOut">
              <a:rPr kumimoji="1" lang="ja-JP" altLang="en-US" smtClean="0"/>
              <a:t>2025/3/24</a:t>
            </a:fld>
            <a:endParaRPr kumimoji="1" lang="ja-JP" altLang="en-US"/>
          </a:p>
        </p:txBody>
      </p:sp>
      <p:sp>
        <p:nvSpPr>
          <p:cNvPr id="4" name="スライド イメージ プレースホルダー 3"/>
          <p:cNvSpPr>
            <a:spLocks noGrp="1" noRot="1" noChangeAspect="1"/>
          </p:cNvSpPr>
          <p:nvPr>
            <p:ph type="sldImg" idx="2"/>
          </p:nvPr>
        </p:nvSpPr>
        <p:spPr>
          <a:xfrm>
            <a:off x="2143125" y="1241425"/>
            <a:ext cx="2511425" cy="3349625"/>
          </a:xfrm>
          <a:prstGeom prst="rect">
            <a:avLst/>
          </a:prstGeom>
          <a:noFill/>
          <a:ln w="12700">
            <a:solidFill>
              <a:prstClr val="black"/>
            </a:solidFill>
          </a:ln>
        </p:spPr>
        <p:txBody>
          <a:bodyPr vert="horz" lIns="73326" tIns="36664" rIns="73326" bIns="36664" rtlCol="0" anchor="ctr"/>
          <a:lstStyle/>
          <a:p>
            <a:endParaRPr lang="ja-JP" altLang="en-US"/>
          </a:p>
        </p:txBody>
      </p:sp>
      <p:sp>
        <p:nvSpPr>
          <p:cNvPr id="5" name="ノート プレースホルダー 4"/>
          <p:cNvSpPr>
            <a:spLocks noGrp="1"/>
          </p:cNvSpPr>
          <p:nvPr>
            <p:ph type="body" sz="quarter" idx="3"/>
          </p:nvPr>
        </p:nvSpPr>
        <p:spPr>
          <a:xfrm>
            <a:off x="679521" y="4776942"/>
            <a:ext cx="5438648" cy="3908870"/>
          </a:xfrm>
          <a:prstGeom prst="rect">
            <a:avLst/>
          </a:prstGeom>
        </p:spPr>
        <p:txBody>
          <a:bodyPr vert="horz" lIns="73326" tIns="36664" rIns="73326" bIns="3666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9428780"/>
            <a:ext cx="2945406" cy="497863"/>
          </a:xfrm>
          <a:prstGeom prst="rect">
            <a:avLst/>
          </a:prstGeom>
        </p:spPr>
        <p:txBody>
          <a:bodyPr vert="horz" lIns="73326" tIns="36664" rIns="73326" bIns="36664" rtlCol="0" anchor="b"/>
          <a:lstStyle>
            <a:lvl1pPr algn="l">
              <a:defRPr sz="900"/>
            </a:lvl1pPr>
          </a:lstStyle>
          <a:p>
            <a:endParaRPr kumimoji="1" lang="ja-JP" altLang="en-US"/>
          </a:p>
        </p:txBody>
      </p:sp>
      <p:sp>
        <p:nvSpPr>
          <p:cNvPr id="7" name="スライド番号プレースホルダー 6"/>
          <p:cNvSpPr>
            <a:spLocks noGrp="1"/>
          </p:cNvSpPr>
          <p:nvPr>
            <p:ph type="sldNum" sz="quarter" idx="5"/>
          </p:nvPr>
        </p:nvSpPr>
        <p:spPr>
          <a:xfrm>
            <a:off x="3851005" y="9428780"/>
            <a:ext cx="2945406" cy="497863"/>
          </a:xfrm>
          <a:prstGeom prst="rect">
            <a:avLst/>
          </a:prstGeom>
        </p:spPr>
        <p:txBody>
          <a:bodyPr vert="horz" lIns="73326" tIns="36664" rIns="73326" bIns="36664" rtlCol="0" anchor="b"/>
          <a:lstStyle>
            <a:lvl1pPr algn="r">
              <a:defRPr sz="900"/>
            </a:lvl1pPr>
          </a:lstStyle>
          <a:p>
            <a:fld id="{3782A4F6-7D1E-498F-A5B6-47DEE58CADAD}" type="slidenum">
              <a:rPr kumimoji="1" lang="ja-JP" altLang="en-US" smtClean="0"/>
              <a:t>‹#›</a:t>
            </a:fld>
            <a:endParaRPr kumimoji="1" lang="ja-JP" altLang="en-US"/>
          </a:p>
        </p:txBody>
      </p:sp>
    </p:spTree>
    <p:extLst>
      <p:ext uri="{BB962C8B-B14F-4D97-AF65-F5344CB8AC3E}">
        <p14:creationId xmlns:p14="http://schemas.microsoft.com/office/powerpoint/2010/main" val="2215586437"/>
      </p:ext>
    </p:extLst>
  </p:cSld>
  <p:clrMap bg1="lt1" tx1="dk1" bg2="lt2" tx2="dk2" accent1="accent1" accent2="accent2" accent3="accent3" accent4="accent4" accent5="accent5" accent6="accent6" hlink="hlink" folHlink="folHlink"/>
  <p:notesStyle>
    <a:lvl1pPr marL="0" algn="l" defTabSz="926426" rtl="0" eaLnBrk="1" latinLnBrk="0" hangingPunct="1">
      <a:defRPr kumimoji="1" sz="1216" kern="1200">
        <a:solidFill>
          <a:schemeClr val="tx1"/>
        </a:solidFill>
        <a:latin typeface="+mn-lt"/>
        <a:ea typeface="+mn-ea"/>
        <a:cs typeface="+mn-cs"/>
      </a:defRPr>
    </a:lvl1pPr>
    <a:lvl2pPr marL="463211" algn="l" defTabSz="926426" rtl="0" eaLnBrk="1" latinLnBrk="0" hangingPunct="1">
      <a:defRPr kumimoji="1" sz="1216" kern="1200">
        <a:solidFill>
          <a:schemeClr val="tx1"/>
        </a:solidFill>
        <a:latin typeface="+mn-lt"/>
        <a:ea typeface="+mn-ea"/>
        <a:cs typeface="+mn-cs"/>
      </a:defRPr>
    </a:lvl2pPr>
    <a:lvl3pPr marL="926426" algn="l" defTabSz="926426" rtl="0" eaLnBrk="1" latinLnBrk="0" hangingPunct="1">
      <a:defRPr kumimoji="1" sz="1216" kern="1200">
        <a:solidFill>
          <a:schemeClr val="tx1"/>
        </a:solidFill>
        <a:latin typeface="+mn-lt"/>
        <a:ea typeface="+mn-ea"/>
        <a:cs typeface="+mn-cs"/>
      </a:defRPr>
    </a:lvl3pPr>
    <a:lvl4pPr marL="1389637" algn="l" defTabSz="926426" rtl="0" eaLnBrk="1" latinLnBrk="0" hangingPunct="1">
      <a:defRPr kumimoji="1" sz="1216" kern="1200">
        <a:solidFill>
          <a:schemeClr val="tx1"/>
        </a:solidFill>
        <a:latin typeface="+mn-lt"/>
        <a:ea typeface="+mn-ea"/>
        <a:cs typeface="+mn-cs"/>
      </a:defRPr>
    </a:lvl4pPr>
    <a:lvl5pPr marL="1852852" algn="l" defTabSz="926426" rtl="0" eaLnBrk="1" latinLnBrk="0" hangingPunct="1">
      <a:defRPr kumimoji="1" sz="1216" kern="1200">
        <a:solidFill>
          <a:schemeClr val="tx1"/>
        </a:solidFill>
        <a:latin typeface="+mn-lt"/>
        <a:ea typeface="+mn-ea"/>
        <a:cs typeface="+mn-cs"/>
      </a:defRPr>
    </a:lvl5pPr>
    <a:lvl6pPr marL="2316064" algn="l" defTabSz="926426" rtl="0" eaLnBrk="1" latinLnBrk="0" hangingPunct="1">
      <a:defRPr kumimoji="1" sz="1216" kern="1200">
        <a:solidFill>
          <a:schemeClr val="tx1"/>
        </a:solidFill>
        <a:latin typeface="+mn-lt"/>
        <a:ea typeface="+mn-ea"/>
        <a:cs typeface="+mn-cs"/>
      </a:defRPr>
    </a:lvl6pPr>
    <a:lvl7pPr marL="2779276" algn="l" defTabSz="926426" rtl="0" eaLnBrk="1" latinLnBrk="0" hangingPunct="1">
      <a:defRPr kumimoji="1" sz="1216" kern="1200">
        <a:solidFill>
          <a:schemeClr val="tx1"/>
        </a:solidFill>
        <a:latin typeface="+mn-lt"/>
        <a:ea typeface="+mn-ea"/>
        <a:cs typeface="+mn-cs"/>
      </a:defRPr>
    </a:lvl7pPr>
    <a:lvl8pPr marL="3242491" algn="l" defTabSz="926426" rtl="0" eaLnBrk="1" latinLnBrk="0" hangingPunct="1">
      <a:defRPr kumimoji="1" sz="1216" kern="1200">
        <a:solidFill>
          <a:schemeClr val="tx1"/>
        </a:solidFill>
        <a:latin typeface="+mn-lt"/>
        <a:ea typeface="+mn-ea"/>
        <a:cs typeface="+mn-cs"/>
      </a:defRPr>
    </a:lvl8pPr>
    <a:lvl9pPr marL="3705702" algn="l" defTabSz="926426" rtl="0" eaLnBrk="1" latinLnBrk="0" hangingPunct="1">
      <a:defRPr kumimoji="1" sz="121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610D1-595C-CE50-3AE3-5258021C9EF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A0BD026-4C7E-A888-B205-90E7BC08D119}"/>
              </a:ext>
            </a:extLst>
          </p:cNvPr>
          <p:cNvSpPr>
            <a:spLocks noGrp="1" noRot="1" noChangeAspect="1"/>
          </p:cNvSpPr>
          <p:nvPr>
            <p:ph type="sldImg"/>
          </p:nvPr>
        </p:nvSpPr>
        <p:spPr>
          <a:xfrm>
            <a:off x="2143125" y="1241425"/>
            <a:ext cx="2511425" cy="3349625"/>
          </a:xfrm>
        </p:spPr>
      </p:sp>
      <p:sp>
        <p:nvSpPr>
          <p:cNvPr id="3" name="ノート プレースホルダー 2">
            <a:extLst>
              <a:ext uri="{FF2B5EF4-FFF2-40B4-BE49-F238E27FC236}">
                <a16:creationId xmlns:a16="http://schemas.microsoft.com/office/drawing/2014/main" id="{5AA60120-0279-4E72-4B02-6A505125BC99}"/>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F94FA50-F621-3E51-635B-285D3DE886D0}"/>
              </a:ext>
            </a:extLst>
          </p:cNvPr>
          <p:cNvSpPr>
            <a:spLocks noGrp="1"/>
          </p:cNvSpPr>
          <p:nvPr>
            <p:ph type="sldNum" sz="quarter" idx="5"/>
          </p:nvPr>
        </p:nvSpPr>
        <p:spPr/>
        <p:txBody>
          <a:bodyPr/>
          <a:lstStyle/>
          <a:p>
            <a:fld id="{3782A4F6-7D1E-498F-A5B6-47DEE58CADAD}" type="slidenum">
              <a:rPr kumimoji="1" lang="ja-JP" altLang="en-US" smtClean="0"/>
              <a:t>1</a:t>
            </a:fld>
            <a:endParaRPr kumimoji="1" lang="ja-JP" altLang="en-US"/>
          </a:p>
        </p:txBody>
      </p:sp>
    </p:spTree>
    <p:extLst>
      <p:ext uri="{BB962C8B-B14F-4D97-AF65-F5344CB8AC3E}">
        <p14:creationId xmlns:p14="http://schemas.microsoft.com/office/powerpoint/2010/main" val="986239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17220" y="1795781"/>
            <a:ext cx="6995160" cy="3820160"/>
          </a:xfrm>
        </p:spPr>
        <p:txBody>
          <a:bodyPr anchor="b"/>
          <a:lstStyle>
            <a:lvl1pPr algn="ctr">
              <a:defRPr sz="5400"/>
            </a:lvl1pPr>
          </a:lstStyle>
          <a:p>
            <a:r>
              <a:rPr lang="ja-JP" altLang="en-US"/>
              <a:t>マスター タイトルの書式設定</a:t>
            </a:r>
            <a:endParaRPr lang="en-US" dirty="0"/>
          </a:p>
        </p:txBody>
      </p:sp>
      <p:sp>
        <p:nvSpPr>
          <p:cNvPr id="3" name="Subtitle 2"/>
          <p:cNvSpPr>
            <a:spLocks noGrp="1"/>
          </p:cNvSpPr>
          <p:nvPr>
            <p:ph type="subTitle" idx="1"/>
          </p:nvPr>
        </p:nvSpPr>
        <p:spPr>
          <a:xfrm>
            <a:off x="1028700" y="5763261"/>
            <a:ext cx="6172200" cy="2649219"/>
          </a:xfrm>
        </p:spPr>
        <p:txBody>
          <a:bodyPr/>
          <a:lstStyle>
            <a:lvl1pPr marL="0" indent="0" algn="ctr">
              <a:buNone/>
              <a:defRPr sz="2160"/>
            </a:lvl1pPr>
            <a:lvl2pPr marL="411444" indent="0" algn="ctr">
              <a:buNone/>
              <a:defRPr sz="1800"/>
            </a:lvl2pPr>
            <a:lvl3pPr marL="822887" indent="0" algn="ctr">
              <a:buNone/>
              <a:defRPr sz="1620"/>
            </a:lvl3pPr>
            <a:lvl4pPr marL="1234330" indent="0" algn="ctr">
              <a:buNone/>
              <a:defRPr sz="1440"/>
            </a:lvl4pPr>
            <a:lvl5pPr marL="1645772" indent="0" algn="ctr">
              <a:buNone/>
              <a:defRPr sz="1440"/>
            </a:lvl5pPr>
            <a:lvl6pPr marL="2057215" indent="0" algn="ctr">
              <a:buNone/>
              <a:defRPr sz="1440"/>
            </a:lvl6pPr>
            <a:lvl7pPr marL="2468658" indent="0" algn="ctr">
              <a:buNone/>
              <a:defRPr sz="1440"/>
            </a:lvl7pPr>
            <a:lvl8pPr marL="2880101" indent="0" algn="ctr">
              <a:buNone/>
              <a:defRPr sz="1440"/>
            </a:lvl8pPr>
            <a:lvl9pPr marL="3291545" indent="0" algn="ctr">
              <a:buNone/>
              <a:defRPr sz="144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9236AD3-9100-4A55-A49C-81BA1E88AA3D}" type="datetimeFigureOut">
              <a:rPr kumimoji="1" lang="ja-JP" altLang="en-US" smtClean="0"/>
              <a:t>2025/3/24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323764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9236AD3-9100-4A55-A49C-81BA1E88AA3D}" type="datetimeFigureOut">
              <a:rPr kumimoji="1" lang="ja-JP" altLang="en-US" smtClean="0"/>
              <a:t>2025/3/24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3264473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89310" y="584201"/>
            <a:ext cx="1774508" cy="929894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565788" y="584201"/>
            <a:ext cx="5220653" cy="9298941"/>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9236AD3-9100-4A55-A49C-81BA1E88AA3D}" type="datetimeFigureOut">
              <a:rPr kumimoji="1" lang="ja-JP" altLang="en-US" smtClean="0"/>
              <a:t>2025/3/24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1098254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9236AD3-9100-4A55-A49C-81BA1E88AA3D}" type="datetimeFigureOut">
              <a:rPr kumimoji="1" lang="ja-JP" altLang="en-US" smtClean="0"/>
              <a:t>2025/3/24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2219265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61500" y="2735586"/>
            <a:ext cx="7098030" cy="4564379"/>
          </a:xfrm>
        </p:spPr>
        <p:txBody>
          <a:bodyPr anchor="b"/>
          <a:lstStyle>
            <a:lvl1pPr>
              <a:defRPr sz="54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561500" y="7343146"/>
            <a:ext cx="7098030" cy="2400299"/>
          </a:xfrm>
        </p:spPr>
        <p:txBody>
          <a:bodyPr/>
          <a:lstStyle>
            <a:lvl1pPr marL="0" indent="0">
              <a:buNone/>
              <a:defRPr sz="2160">
                <a:solidFill>
                  <a:schemeClr val="tx1"/>
                </a:solidFill>
              </a:defRPr>
            </a:lvl1pPr>
            <a:lvl2pPr marL="411444" indent="0">
              <a:buNone/>
              <a:defRPr sz="1800">
                <a:solidFill>
                  <a:schemeClr val="tx1">
                    <a:tint val="75000"/>
                  </a:schemeClr>
                </a:solidFill>
              </a:defRPr>
            </a:lvl2pPr>
            <a:lvl3pPr marL="822887" indent="0">
              <a:buNone/>
              <a:defRPr sz="1620">
                <a:solidFill>
                  <a:schemeClr val="tx1">
                    <a:tint val="75000"/>
                  </a:schemeClr>
                </a:solidFill>
              </a:defRPr>
            </a:lvl3pPr>
            <a:lvl4pPr marL="1234330" indent="0">
              <a:buNone/>
              <a:defRPr sz="1440">
                <a:solidFill>
                  <a:schemeClr val="tx1">
                    <a:tint val="75000"/>
                  </a:schemeClr>
                </a:solidFill>
              </a:defRPr>
            </a:lvl4pPr>
            <a:lvl5pPr marL="1645772" indent="0">
              <a:buNone/>
              <a:defRPr sz="1440">
                <a:solidFill>
                  <a:schemeClr val="tx1">
                    <a:tint val="75000"/>
                  </a:schemeClr>
                </a:solidFill>
              </a:defRPr>
            </a:lvl5pPr>
            <a:lvl6pPr marL="2057215" indent="0">
              <a:buNone/>
              <a:defRPr sz="1440">
                <a:solidFill>
                  <a:schemeClr val="tx1">
                    <a:tint val="75000"/>
                  </a:schemeClr>
                </a:solidFill>
              </a:defRPr>
            </a:lvl6pPr>
            <a:lvl7pPr marL="2468658" indent="0">
              <a:buNone/>
              <a:defRPr sz="1440">
                <a:solidFill>
                  <a:schemeClr val="tx1">
                    <a:tint val="75000"/>
                  </a:schemeClr>
                </a:solidFill>
              </a:defRPr>
            </a:lvl7pPr>
            <a:lvl8pPr marL="2880101" indent="0">
              <a:buNone/>
              <a:defRPr sz="1440">
                <a:solidFill>
                  <a:schemeClr val="tx1">
                    <a:tint val="75000"/>
                  </a:schemeClr>
                </a:solidFill>
              </a:defRPr>
            </a:lvl8pPr>
            <a:lvl9pPr marL="3291545" indent="0">
              <a:buNone/>
              <a:defRPr sz="144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9236AD3-9100-4A55-A49C-81BA1E88AA3D}" type="datetimeFigureOut">
              <a:rPr kumimoji="1" lang="ja-JP" altLang="en-US" smtClean="0"/>
              <a:t>2025/3/24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2191031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565786" y="2921000"/>
            <a:ext cx="3497580" cy="69621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166236" y="2921000"/>
            <a:ext cx="3497580" cy="69621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9236AD3-9100-4A55-A49C-81BA1E88AA3D}" type="datetimeFigureOut">
              <a:rPr kumimoji="1" lang="ja-JP" altLang="en-US" smtClean="0"/>
              <a:t>2025/3/24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1627549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66858" y="584205"/>
            <a:ext cx="7098030" cy="2120901"/>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566859" y="2689862"/>
            <a:ext cx="3481506" cy="1318259"/>
          </a:xfrm>
        </p:spPr>
        <p:txBody>
          <a:bodyPr anchor="b"/>
          <a:lstStyle>
            <a:lvl1pPr marL="0" indent="0">
              <a:buNone/>
              <a:defRPr sz="2160" b="1"/>
            </a:lvl1pPr>
            <a:lvl2pPr marL="411444" indent="0">
              <a:buNone/>
              <a:defRPr sz="1800" b="1"/>
            </a:lvl2pPr>
            <a:lvl3pPr marL="822887" indent="0">
              <a:buNone/>
              <a:defRPr sz="1620" b="1"/>
            </a:lvl3pPr>
            <a:lvl4pPr marL="1234330" indent="0">
              <a:buNone/>
              <a:defRPr sz="1440" b="1"/>
            </a:lvl4pPr>
            <a:lvl5pPr marL="1645772" indent="0">
              <a:buNone/>
              <a:defRPr sz="1440" b="1"/>
            </a:lvl5pPr>
            <a:lvl6pPr marL="2057215" indent="0">
              <a:buNone/>
              <a:defRPr sz="1440" b="1"/>
            </a:lvl6pPr>
            <a:lvl7pPr marL="2468658" indent="0">
              <a:buNone/>
              <a:defRPr sz="1440" b="1"/>
            </a:lvl7pPr>
            <a:lvl8pPr marL="2880101" indent="0">
              <a:buNone/>
              <a:defRPr sz="1440" b="1"/>
            </a:lvl8pPr>
            <a:lvl9pPr marL="3291545" indent="0">
              <a:buNone/>
              <a:defRPr sz="1440" b="1"/>
            </a:lvl9pPr>
          </a:lstStyle>
          <a:p>
            <a:pPr lvl="0"/>
            <a:r>
              <a:rPr lang="ja-JP" altLang="en-US"/>
              <a:t>マスター テキストの書式設定</a:t>
            </a:r>
          </a:p>
        </p:txBody>
      </p:sp>
      <p:sp>
        <p:nvSpPr>
          <p:cNvPr id="4" name="Content Placeholder 3"/>
          <p:cNvSpPr>
            <a:spLocks noGrp="1"/>
          </p:cNvSpPr>
          <p:nvPr>
            <p:ph sz="half" idx="2"/>
          </p:nvPr>
        </p:nvSpPr>
        <p:spPr>
          <a:xfrm>
            <a:off x="566859" y="4008121"/>
            <a:ext cx="3481506" cy="58953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166236" y="2689862"/>
            <a:ext cx="3498652" cy="1318259"/>
          </a:xfrm>
        </p:spPr>
        <p:txBody>
          <a:bodyPr anchor="b"/>
          <a:lstStyle>
            <a:lvl1pPr marL="0" indent="0">
              <a:buNone/>
              <a:defRPr sz="2160" b="1"/>
            </a:lvl1pPr>
            <a:lvl2pPr marL="411444" indent="0">
              <a:buNone/>
              <a:defRPr sz="1800" b="1"/>
            </a:lvl2pPr>
            <a:lvl3pPr marL="822887" indent="0">
              <a:buNone/>
              <a:defRPr sz="1620" b="1"/>
            </a:lvl3pPr>
            <a:lvl4pPr marL="1234330" indent="0">
              <a:buNone/>
              <a:defRPr sz="1440" b="1"/>
            </a:lvl4pPr>
            <a:lvl5pPr marL="1645772" indent="0">
              <a:buNone/>
              <a:defRPr sz="1440" b="1"/>
            </a:lvl5pPr>
            <a:lvl6pPr marL="2057215" indent="0">
              <a:buNone/>
              <a:defRPr sz="1440" b="1"/>
            </a:lvl6pPr>
            <a:lvl7pPr marL="2468658" indent="0">
              <a:buNone/>
              <a:defRPr sz="1440" b="1"/>
            </a:lvl7pPr>
            <a:lvl8pPr marL="2880101" indent="0">
              <a:buNone/>
              <a:defRPr sz="1440" b="1"/>
            </a:lvl8pPr>
            <a:lvl9pPr marL="3291545" indent="0">
              <a:buNone/>
              <a:defRPr sz="1440" b="1"/>
            </a:lvl9pPr>
          </a:lstStyle>
          <a:p>
            <a:pPr lvl="0"/>
            <a:r>
              <a:rPr lang="ja-JP" altLang="en-US"/>
              <a:t>マスター テキストの書式設定</a:t>
            </a:r>
          </a:p>
        </p:txBody>
      </p:sp>
      <p:sp>
        <p:nvSpPr>
          <p:cNvPr id="6" name="Content Placeholder 5"/>
          <p:cNvSpPr>
            <a:spLocks noGrp="1"/>
          </p:cNvSpPr>
          <p:nvPr>
            <p:ph sz="quarter" idx="4"/>
          </p:nvPr>
        </p:nvSpPr>
        <p:spPr>
          <a:xfrm>
            <a:off x="4166236" y="4008121"/>
            <a:ext cx="3498652" cy="589534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9236AD3-9100-4A55-A49C-81BA1E88AA3D}" type="datetimeFigureOut">
              <a:rPr kumimoji="1" lang="ja-JP" altLang="en-US" smtClean="0"/>
              <a:t>2025/3/24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2144754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9236AD3-9100-4A55-A49C-81BA1E88AA3D}" type="datetimeFigureOut">
              <a:rPr kumimoji="1" lang="ja-JP" altLang="en-US" smtClean="0"/>
              <a:t>2025/3/24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3999493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6AD3-9100-4A55-A49C-81BA1E88AA3D}" type="datetimeFigureOut">
              <a:rPr kumimoji="1" lang="ja-JP" altLang="en-US" smtClean="0"/>
              <a:t>2025/3/24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1366645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66860" y="731520"/>
            <a:ext cx="2654260" cy="2560320"/>
          </a:xfrm>
        </p:spPr>
        <p:txBody>
          <a:bodyPr anchor="b"/>
          <a:lstStyle>
            <a:lvl1pPr>
              <a:defRPr sz="2880"/>
            </a:lvl1pPr>
          </a:lstStyle>
          <a:p>
            <a:r>
              <a:rPr lang="ja-JP" altLang="en-US"/>
              <a:t>マスター タイトルの書式設定</a:t>
            </a:r>
            <a:endParaRPr lang="en-US" dirty="0"/>
          </a:p>
        </p:txBody>
      </p:sp>
      <p:sp>
        <p:nvSpPr>
          <p:cNvPr id="3" name="Content Placeholder 2"/>
          <p:cNvSpPr>
            <a:spLocks noGrp="1"/>
          </p:cNvSpPr>
          <p:nvPr>
            <p:ph idx="1"/>
          </p:nvPr>
        </p:nvSpPr>
        <p:spPr>
          <a:xfrm>
            <a:off x="3498653" y="1579884"/>
            <a:ext cx="4166236" cy="7797800"/>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566860" y="3291842"/>
            <a:ext cx="2654260" cy="6098541"/>
          </a:xfrm>
        </p:spPr>
        <p:txBody>
          <a:bodyPr/>
          <a:lstStyle>
            <a:lvl1pPr marL="0" indent="0">
              <a:buNone/>
              <a:defRPr sz="1440"/>
            </a:lvl1pPr>
            <a:lvl2pPr marL="411444" indent="0">
              <a:buNone/>
              <a:defRPr sz="1260"/>
            </a:lvl2pPr>
            <a:lvl3pPr marL="822887" indent="0">
              <a:buNone/>
              <a:defRPr sz="1080"/>
            </a:lvl3pPr>
            <a:lvl4pPr marL="1234330" indent="0">
              <a:buNone/>
              <a:defRPr sz="900"/>
            </a:lvl4pPr>
            <a:lvl5pPr marL="1645772" indent="0">
              <a:buNone/>
              <a:defRPr sz="900"/>
            </a:lvl5pPr>
            <a:lvl6pPr marL="2057215" indent="0">
              <a:buNone/>
              <a:defRPr sz="900"/>
            </a:lvl6pPr>
            <a:lvl7pPr marL="2468658" indent="0">
              <a:buNone/>
              <a:defRPr sz="900"/>
            </a:lvl7pPr>
            <a:lvl8pPr marL="2880101" indent="0">
              <a:buNone/>
              <a:defRPr sz="900"/>
            </a:lvl8pPr>
            <a:lvl9pPr marL="3291545"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9236AD3-9100-4A55-A49C-81BA1E88AA3D}" type="datetimeFigureOut">
              <a:rPr kumimoji="1" lang="ja-JP" altLang="en-US" smtClean="0"/>
              <a:t>2025/3/24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180430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66860" y="731520"/>
            <a:ext cx="2654260" cy="2560320"/>
          </a:xfrm>
        </p:spPr>
        <p:txBody>
          <a:bodyPr anchor="b"/>
          <a:lstStyle>
            <a:lvl1pPr>
              <a:defRPr sz="288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498653" y="1579884"/>
            <a:ext cx="4166236" cy="7797800"/>
          </a:xfrm>
        </p:spPr>
        <p:txBody>
          <a:bodyPr anchor="t"/>
          <a:lstStyle>
            <a:lvl1pPr marL="0" indent="0">
              <a:buNone/>
              <a:defRPr sz="2880"/>
            </a:lvl1pPr>
            <a:lvl2pPr marL="411444" indent="0">
              <a:buNone/>
              <a:defRPr sz="2520"/>
            </a:lvl2pPr>
            <a:lvl3pPr marL="822887" indent="0">
              <a:buNone/>
              <a:defRPr sz="2160"/>
            </a:lvl3pPr>
            <a:lvl4pPr marL="1234330" indent="0">
              <a:buNone/>
              <a:defRPr sz="1800"/>
            </a:lvl4pPr>
            <a:lvl5pPr marL="1645772" indent="0">
              <a:buNone/>
              <a:defRPr sz="1800"/>
            </a:lvl5pPr>
            <a:lvl6pPr marL="2057215" indent="0">
              <a:buNone/>
              <a:defRPr sz="1800"/>
            </a:lvl6pPr>
            <a:lvl7pPr marL="2468658" indent="0">
              <a:buNone/>
              <a:defRPr sz="1800"/>
            </a:lvl7pPr>
            <a:lvl8pPr marL="2880101" indent="0">
              <a:buNone/>
              <a:defRPr sz="1800"/>
            </a:lvl8pPr>
            <a:lvl9pPr marL="3291545" indent="0">
              <a:buNone/>
              <a:defRPr sz="18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566860" y="3291842"/>
            <a:ext cx="2654260" cy="6098541"/>
          </a:xfrm>
        </p:spPr>
        <p:txBody>
          <a:bodyPr/>
          <a:lstStyle>
            <a:lvl1pPr marL="0" indent="0">
              <a:buNone/>
              <a:defRPr sz="1440"/>
            </a:lvl1pPr>
            <a:lvl2pPr marL="411444" indent="0">
              <a:buNone/>
              <a:defRPr sz="1260"/>
            </a:lvl2pPr>
            <a:lvl3pPr marL="822887" indent="0">
              <a:buNone/>
              <a:defRPr sz="1080"/>
            </a:lvl3pPr>
            <a:lvl4pPr marL="1234330" indent="0">
              <a:buNone/>
              <a:defRPr sz="900"/>
            </a:lvl4pPr>
            <a:lvl5pPr marL="1645772" indent="0">
              <a:buNone/>
              <a:defRPr sz="900"/>
            </a:lvl5pPr>
            <a:lvl6pPr marL="2057215" indent="0">
              <a:buNone/>
              <a:defRPr sz="900"/>
            </a:lvl6pPr>
            <a:lvl7pPr marL="2468658" indent="0">
              <a:buNone/>
              <a:defRPr sz="900"/>
            </a:lvl7pPr>
            <a:lvl8pPr marL="2880101" indent="0">
              <a:buNone/>
              <a:defRPr sz="900"/>
            </a:lvl8pPr>
            <a:lvl9pPr marL="3291545"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9236AD3-9100-4A55-A49C-81BA1E88AA3D}" type="datetimeFigureOut">
              <a:rPr kumimoji="1" lang="ja-JP" altLang="en-US" smtClean="0"/>
              <a:t>2025/3/24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10079621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5786" y="584205"/>
            <a:ext cx="7098030" cy="2120901"/>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565786" y="2921000"/>
            <a:ext cx="7098030" cy="6962141"/>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565786" y="10170164"/>
            <a:ext cx="1851660" cy="584200"/>
          </a:xfrm>
          <a:prstGeom prst="rect">
            <a:avLst/>
          </a:prstGeom>
        </p:spPr>
        <p:txBody>
          <a:bodyPr vert="horz" lIns="91440" tIns="45720" rIns="91440" bIns="45720" rtlCol="0" anchor="ctr"/>
          <a:lstStyle>
            <a:lvl1pPr algn="l">
              <a:defRPr sz="1080">
                <a:solidFill>
                  <a:schemeClr val="tx1">
                    <a:tint val="75000"/>
                  </a:schemeClr>
                </a:solidFill>
              </a:defRPr>
            </a:lvl1pPr>
          </a:lstStyle>
          <a:p>
            <a:fld id="{29236AD3-9100-4A55-A49C-81BA1E88AA3D}" type="datetimeFigureOut">
              <a:rPr kumimoji="1" lang="ja-JP" altLang="en-US" smtClean="0"/>
              <a:t>2025/3/24</a:t>
            </a:fld>
            <a:endParaRPr kumimoji="1" lang="ja-JP" altLang="en-US"/>
          </a:p>
        </p:txBody>
      </p:sp>
      <p:sp>
        <p:nvSpPr>
          <p:cNvPr id="5" name="Footer Placeholder 4"/>
          <p:cNvSpPr>
            <a:spLocks noGrp="1"/>
          </p:cNvSpPr>
          <p:nvPr>
            <p:ph type="ftr" sz="quarter" idx="3"/>
          </p:nvPr>
        </p:nvSpPr>
        <p:spPr>
          <a:xfrm>
            <a:off x="2726056" y="10170164"/>
            <a:ext cx="2777490" cy="584200"/>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812156" y="10170164"/>
            <a:ext cx="1851660" cy="584200"/>
          </a:xfrm>
          <a:prstGeom prst="rect">
            <a:avLst/>
          </a:prstGeom>
        </p:spPr>
        <p:txBody>
          <a:bodyPr vert="horz" lIns="91440" tIns="45720" rIns="91440" bIns="45720" rtlCol="0" anchor="ctr"/>
          <a:lstStyle>
            <a:lvl1pPr algn="r">
              <a:defRPr sz="1080">
                <a:solidFill>
                  <a:schemeClr val="tx1">
                    <a:tint val="75000"/>
                  </a:schemeClr>
                </a:solidFill>
              </a:defRPr>
            </a:lvl1pPr>
          </a:lstStyle>
          <a:p>
            <a:fld id="{C09BA4AD-6D34-4625-90EC-46109FE524ED}" type="slidenum">
              <a:rPr kumimoji="1" lang="ja-JP" altLang="en-US" smtClean="0"/>
              <a:t>‹#›</a:t>
            </a:fld>
            <a:endParaRPr kumimoji="1" lang="ja-JP" altLang="en-US"/>
          </a:p>
        </p:txBody>
      </p:sp>
    </p:spTree>
    <p:extLst>
      <p:ext uri="{BB962C8B-B14F-4D97-AF65-F5344CB8AC3E}">
        <p14:creationId xmlns:p14="http://schemas.microsoft.com/office/powerpoint/2010/main" val="105234333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822887" rtl="0" eaLnBrk="1" latinLnBrk="0" hangingPunct="1">
        <a:lnSpc>
          <a:spcPct val="90000"/>
        </a:lnSpc>
        <a:spcBef>
          <a:spcPct val="0"/>
        </a:spcBef>
        <a:buNone/>
        <a:defRPr kumimoji="1" sz="3960" kern="1200">
          <a:solidFill>
            <a:schemeClr val="tx1"/>
          </a:solidFill>
          <a:latin typeface="+mj-lt"/>
          <a:ea typeface="+mj-ea"/>
          <a:cs typeface="+mj-cs"/>
        </a:defRPr>
      </a:lvl1pPr>
    </p:titleStyle>
    <p:bodyStyle>
      <a:lvl1pPr marL="205722" indent="-205722" algn="l" defTabSz="822887" rtl="0" eaLnBrk="1" latinLnBrk="0" hangingPunct="1">
        <a:lnSpc>
          <a:spcPct val="90000"/>
        </a:lnSpc>
        <a:spcBef>
          <a:spcPts val="900"/>
        </a:spcBef>
        <a:buFont typeface="Arial" panose="020B0604020202020204" pitchFamily="34" charset="0"/>
        <a:buChar char="•"/>
        <a:defRPr kumimoji="1" sz="2520" kern="1200">
          <a:solidFill>
            <a:schemeClr val="tx1"/>
          </a:solidFill>
          <a:latin typeface="+mn-lt"/>
          <a:ea typeface="+mn-ea"/>
          <a:cs typeface="+mn-cs"/>
        </a:defRPr>
      </a:lvl1pPr>
      <a:lvl2pPr marL="617165" indent="-205722" algn="l" defTabSz="822887" rtl="0" eaLnBrk="1" latinLnBrk="0" hangingPunct="1">
        <a:lnSpc>
          <a:spcPct val="90000"/>
        </a:lnSpc>
        <a:spcBef>
          <a:spcPts val="450"/>
        </a:spcBef>
        <a:buFont typeface="Arial" panose="020B0604020202020204" pitchFamily="34" charset="0"/>
        <a:buChar char="•"/>
        <a:defRPr kumimoji="1" sz="2160" kern="1200">
          <a:solidFill>
            <a:schemeClr val="tx1"/>
          </a:solidFill>
          <a:latin typeface="+mn-lt"/>
          <a:ea typeface="+mn-ea"/>
          <a:cs typeface="+mn-cs"/>
        </a:defRPr>
      </a:lvl2pPr>
      <a:lvl3pPr marL="1028608" indent="-205722" algn="l" defTabSz="822887" rtl="0" eaLnBrk="1" latinLnBrk="0" hangingPunct="1">
        <a:lnSpc>
          <a:spcPct val="90000"/>
        </a:lnSpc>
        <a:spcBef>
          <a:spcPts val="450"/>
        </a:spcBef>
        <a:buFont typeface="Arial" panose="020B0604020202020204" pitchFamily="34" charset="0"/>
        <a:buChar char="•"/>
        <a:defRPr kumimoji="1" sz="1800" kern="1200">
          <a:solidFill>
            <a:schemeClr val="tx1"/>
          </a:solidFill>
          <a:latin typeface="+mn-lt"/>
          <a:ea typeface="+mn-ea"/>
          <a:cs typeface="+mn-cs"/>
        </a:defRPr>
      </a:lvl3pPr>
      <a:lvl4pPr marL="1440050" indent="-205722" algn="l" defTabSz="822887" rtl="0" eaLnBrk="1" latinLnBrk="0" hangingPunct="1">
        <a:lnSpc>
          <a:spcPct val="90000"/>
        </a:lnSpc>
        <a:spcBef>
          <a:spcPts val="450"/>
        </a:spcBef>
        <a:buFont typeface="Arial" panose="020B0604020202020204" pitchFamily="34" charset="0"/>
        <a:buChar char="•"/>
        <a:defRPr kumimoji="1" sz="1620" kern="1200">
          <a:solidFill>
            <a:schemeClr val="tx1"/>
          </a:solidFill>
          <a:latin typeface="+mn-lt"/>
          <a:ea typeface="+mn-ea"/>
          <a:cs typeface="+mn-cs"/>
        </a:defRPr>
      </a:lvl4pPr>
      <a:lvl5pPr marL="1851494" indent="-205722" algn="l" defTabSz="822887" rtl="0" eaLnBrk="1" latinLnBrk="0" hangingPunct="1">
        <a:lnSpc>
          <a:spcPct val="90000"/>
        </a:lnSpc>
        <a:spcBef>
          <a:spcPts val="450"/>
        </a:spcBef>
        <a:buFont typeface="Arial" panose="020B0604020202020204" pitchFamily="34" charset="0"/>
        <a:buChar char="•"/>
        <a:defRPr kumimoji="1" sz="1620" kern="1200">
          <a:solidFill>
            <a:schemeClr val="tx1"/>
          </a:solidFill>
          <a:latin typeface="+mn-lt"/>
          <a:ea typeface="+mn-ea"/>
          <a:cs typeface="+mn-cs"/>
        </a:defRPr>
      </a:lvl5pPr>
      <a:lvl6pPr marL="2262937" indent="-205722" algn="l" defTabSz="822887" rtl="0" eaLnBrk="1" latinLnBrk="0" hangingPunct="1">
        <a:lnSpc>
          <a:spcPct val="90000"/>
        </a:lnSpc>
        <a:spcBef>
          <a:spcPts val="450"/>
        </a:spcBef>
        <a:buFont typeface="Arial" panose="020B0604020202020204" pitchFamily="34" charset="0"/>
        <a:buChar char="•"/>
        <a:defRPr kumimoji="1" sz="1620" kern="1200">
          <a:solidFill>
            <a:schemeClr val="tx1"/>
          </a:solidFill>
          <a:latin typeface="+mn-lt"/>
          <a:ea typeface="+mn-ea"/>
          <a:cs typeface="+mn-cs"/>
        </a:defRPr>
      </a:lvl6pPr>
      <a:lvl7pPr marL="2674380" indent="-205722" algn="l" defTabSz="822887" rtl="0" eaLnBrk="1" latinLnBrk="0" hangingPunct="1">
        <a:lnSpc>
          <a:spcPct val="90000"/>
        </a:lnSpc>
        <a:spcBef>
          <a:spcPts val="450"/>
        </a:spcBef>
        <a:buFont typeface="Arial" panose="020B0604020202020204" pitchFamily="34" charset="0"/>
        <a:buChar char="•"/>
        <a:defRPr kumimoji="1" sz="1620" kern="1200">
          <a:solidFill>
            <a:schemeClr val="tx1"/>
          </a:solidFill>
          <a:latin typeface="+mn-lt"/>
          <a:ea typeface="+mn-ea"/>
          <a:cs typeface="+mn-cs"/>
        </a:defRPr>
      </a:lvl7pPr>
      <a:lvl8pPr marL="3085823" indent="-205722" algn="l" defTabSz="822887" rtl="0" eaLnBrk="1" latinLnBrk="0" hangingPunct="1">
        <a:lnSpc>
          <a:spcPct val="90000"/>
        </a:lnSpc>
        <a:spcBef>
          <a:spcPts val="450"/>
        </a:spcBef>
        <a:buFont typeface="Arial" panose="020B0604020202020204" pitchFamily="34" charset="0"/>
        <a:buChar char="•"/>
        <a:defRPr kumimoji="1" sz="1620" kern="1200">
          <a:solidFill>
            <a:schemeClr val="tx1"/>
          </a:solidFill>
          <a:latin typeface="+mn-lt"/>
          <a:ea typeface="+mn-ea"/>
          <a:cs typeface="+mn-cs"/>
        </a:defRPr>
      </a:lvl8pPr>
      <a:lvl9pPr marL="3497266" indent="-205722" algn="l" defTabSz="822887" rtl="0" eaLnBrk="1" latinLnBrk="0" hangingPunct="1">
        <a:lnSpc>
          <a:spcPct val="90000"/>
        </a:lnSpc>
        <a:spcBef>
          <a:spcPts val="450"/>
        </a:spcBef>
        <a:buFont typeface="Arial" panose="020B0604020202020204" pitchFamily="34" charset="0"/>
        <a:buChar char="•"/>
        <a:defRPr kumimoji="1" sz="1620" kern="1200">
          <a:solidFill>
            <a:schemeClr val="tx1"/>
          </a:solidFill>
          <a:latin typeface="+mn-lt"/>
          <a:ea typeface="+mn-ea"/>
          <a:cs typeface="+mn-cs"/>
        </a:defRPr>
      </a:lvl9pPr>
    </p:bodyStyle>
    <p:otherStyle>
      <a:defPPr>
        <a:defRPr lang="en-US"/>
      </a:defPPr>
      <a:lvl1pPr marL="0" algn="l" defTabSz="822887" rtl="0" eaLnBrk="1" latinLnBrk="0" hangingPunct="1">
        <a:defRPr kumimoji="1" sz="1620" kern="1200">
          <a:solidFill>
            <a:schemeClr val="tx1"/>
          </a:solidFill>
          <a:latin typeface="+mn-lt"/>
          <a:ea typeface="+mn-ea"/>
          <a:cs typeface="+mn-cs"/>
        </a:defRPr>
      </a:lvl1pPr>
      <a:lvl2pPr marL="411444" algn="l" defTabSz="822887" rtl="0" eaLnBrk="1" latinLnBrk="0" hangingPunct="1">
        <a:defRPr kumimoji="1" sz="1620" kern="1200">
          <a:solidFill>
            <a:schemeClr val="tx1"/>
          </a:solidFill>
          <a:latin typeface="+mn-lt"/>
          <a:ea typeface="+mn-ea"/>
          <a:cs typeface="+mn-cs"/>
        </a:defRPr>
      </a:lvl2pPr>
      <a:lvl3pPr marL="822887" algn="l" defTabSz="822887" rtl="0" eaLnBrk="1" latinLnBrk="0" hangingPunct="1">
        <a:defRPr kumimoji="1" sz="1620" kern="1200">
          <a:solidFill>
            <a:schemeClr val="tx1"/>
          </a:solidFill>
          <a:latin typeface="+mn-lt"/>
          <a:ea typeface="+mn-ea"/>
          <a:cs typeface="+mn-cs"/>
        </a:defRPr>
      </a:lvl3pPr>
      <a:lvl4pPr marL="1234330" algn="l" defTabSz="822887" rtl="0" eaLnBrk="1" latinLnBrk="0" hangingPunct="1">
        <a:defRPr kumimoji="1" sz="1620" kern="1200">
          <a:solidFill>
            <a:schemeClr val="tx1"/>
          </a:solidFill>
          <a:latin typeface="+mn-lt"/>
          <a:ea typeface="+mn-ea"/>
          <a:cs typeface="+mn-cs"/>
        </a:defRPr>
      </a:lvl4pPr>
      <a:lvl5pPr marL="1645772" algn="l" defTabSz="822887" rtl="0" eaLnBrk="1" latinLnBrk="0" hangingPunct="1">
        <a:defRPr kumimoji="1" sz="1620" kern="1200">
          <a:solidFill>
            <a:schemeClr val="tx1"/>
          </a:solidFill>
          <a:latin typeface="+mn-lt"/>
          <a:ea typeface="+mn-ea"/>
          <a:cs typeface="+mn-cs"/>
        </a:defRPr>
      </a:lvl5pPr>
      <a:lvl6pPr marL="2057215" algn="l" defTabSz="822887" rtl="0" eaLnBrk="1" latinLnBrk="0" hangingPunct="1">
        <a:defRPr kumimoji="1" sz="1620" kern="1200">
          <a:solidFill>
            <a:schemeClr val="tx1"/>
          </a:solidFill>
          <a:latin typeface="+mn-lt"/>
          <a:ea typeface="+mn-ea"/>
          <a:cs typeface="+mn-cs"/>
        </a:defRPr>
      </a:lvl6pPr>
      <a:lvl7pPr marL="2468658" algn="l" defTabSz="822887" rtl="0" eaLnBrk="1" latinLnBrk="0" hangingPunct="1">
        <a:defRPr kumimoji="1" sz="1620" kern="1200">
          <a:solidFill>
            <a:schemeClr val="tx1"/>
          </a:solidFill>
          <a:latin typeface="+mn-lt"/>
          <a:ea typeface="+mn-ea"/>
          <a:cs typeface="+mn-cs"/>
        </a:defRPr>
      </a:lvl7pPr>
      <a:lvl8pPr marL="2880101" algn="l" defTabSz="822887" rtl="0" eaLnBrk="1" latinLnBrk="0" hangingPunct="1">
        <a:defRPr kumimoji="1" sz="1620" kern="1200">
          <a:solidFill>
            <a:schemeClr val="tx1"/>
          </a:solidFill>
          <a:latin typeface="+mn-lt"/>
          <a:ea typeface="+mn-ea"/>
          <a:cs typeface="+mn-cs"/>
        </a:defRPr>
      </a:lvl8pPr>
      <a:lvl9pPr marL="3291545" algn="l" defTabSz="822887" rtl="0" eaLnBrk="1" latinLnBrk="0" hangingPunct="1">
        <a:defRPr kumimoji="1"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jpg"/><Relationship Id="rId18" Type="http://schemas.openxmlformats.org/officeDocument/2006/relationships/image" Target="../media/image16.jpeg"/><Relationship Id="rId3" Type="http://schemas.openxmlformats.org/officeDocument/2006/relationships/image" Target="../media/image1.jpeg"/><Relationship Id="rId21" Type="http://schemas.openxmlformats.org/officeDocument/2006/relationships/image" Target="../media/image19.jpeg"/><Relationship Id="rId7" Type="http://schemas.openxmlformats.org/officeDocument/2006/relationships/image" Target="../media/image5.jpeg"/><Relationship Id="rId12" Type="http://schemas.openxmlformats.org/officeDocument/2006/relationships/image" Target="../media/image10.jpg"/><Relationship Id="rId17" Type="http://schemas.openxmlformats.org/officeDocument/2006/relationships/image" Target="../media/image15.jpe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jpe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image" Target="../media/image13.JPEG"/><Relationship Id="rId23" Type="http://schemas.openxmlformats.org/officeDocument/2006/relationships/image" Target="../media/image21.jpeg"/><Relationship Id="rId10" Type="http://schemas.openxmlformats.org/officeDocument/2006/relationships/image" Target="../media/image8.tmp"/><Relationship Id="rId19" Type="http://schemas.openxmlformats.org/officeDocument/2006/relationships/image" Target="../media/image17.jpeg"/><Relationship Id="rId4" Type="http://schemas.openxmlformats.org/officeDocument/2006/relationships/image" Target="../media/image2.jpeg"/><Relationship Id="rId9" Type="http://schemas.openxmlformats.org/officeDocument/2006/relationships/image" Target="../media/image7.jpg"/><Relationship Id="rId14" Type="http://schemas.openxmlformats.org/officeDocument/2006/relationships/image" Target="../media/image12.JPEG"/><Relationship Id="rId22"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63935C-18DB-D277-C159-BC8974799F2B}"/>
            </a:ext>
          </a:extLst>
        </p:cNvPr>
        <p:cNvGrpSpPr/>
        <p:nvPr/>
      </p:nvGrpSpPr>
      <p:grpSpPr>
        <a:xfrm>
          <a:off x="0" y="0"/>
          <a:ext cx="0" cy="0"/>
          <a:chOff x="0" y="0"/>
          <a:chExt cx="0" cy="0"/>
        </a:xfrm>
      </p:grpSpPr>
      <p:pic>
        <p:nvPicPr>
          <p:cNvPr id="84" name="図 83">
            <a:extLst>
              <a:ext uri="{FF2B5EF4-FFF2-40B4-BE49-F238E27FC236}">
                <a16:creationId xmlns:a16="http://schemas.microsoft.com/office/drawing/2014/main" id="{ADB2BF6E-F579-2E6D-970A-4F6C9306C345}"/>
              </a:ext>
            </a:extLst>
          </p:cNvPr>
          <p:cNvPicPr>
            <a:picLocks noChangeAspect="1"/>
          </p:cNvPicPr>
          <p:nvPr/>
        </p:nvPicPr>
        <p:blipFill>
          <a:blip r:embed="rId3">
            <a:extLst>
              <a:ext uri="{28A0092B-C50C-407E-A947-70E740481C1C}">
                <a14:useLocalDpi xmlns:a14="http://schemas.microsoft.com/office/drawing/2010/main" val="0"/>
              </a:ext>
            </a:extLst>
          </a:blip>
          <a:srcRect l="16870"/>
          <a:stretch/>
        </p:blipFill>
        <p:spPr>
          <a:xfrm rot="5400000">
            <a:off x="4419642" y="4869416"/>
            <a:ext cx="866432" cy="720715"/>
          </a:xfrm>
          <a:prstGeom prst="rect">
            <a:avLst/>
          </a:prstGeom>
        </p:spPr>
      </p:pic>
      <p:pic>
        <p:nvPicPr>
          <p:cNvPr id="72" name="図 71">
            <a:extLst>
              <a:ext uri="{FF2B5EF4-FFF2-40B4-BE49-F238E27FC236}">
                <a16:creationId xmlns:a16="http://schemas.microsoft.com/office/drawing/2014/main" id="{F78EDFF2-E15D-2DAF-D43F-CBEBDE479C59}"/>
              </a:ext>
            </a:extLst>
          </p:cNvPr>
          <p:cNvPicPr>
            <a:picLocks noChangeAspect="1"/>
          </p:cNvPicPr>
          <p:nvPr/>
        </p:nvPicPr>
        <p:blipFill>
          <a:blip r:embed="rId4">
            <a:extLst>
              <a:ext uri="{28A0092B-C50C-407E-A947-70E740481C1C}">
                <a14:useLocalDpi xmlns:a14="http://schemas.microsoft.com/office/drawing/2010/main" val="0"/>
              </a:ext>
            </a:extLst>
          </a:blip>
          <a:srcRect l="30757" t="9418" r="54387" b="55275"/>
          <a:stretch/>
        </p:blipFill>
        <p:spPr>
          <a:xfrm>
            <a:off x="1596849" y="5812395"/>
            <a:ext cx="295622" cy="526149"/>
          </a:xfrm>
          <a:prstGeom prst="rect">
            <a:avLst/>
          </a:prstGeom>
        </p:spPr>
      </p:pic>
      <p:pic>
        <p:nvPicPr>
          <p:cNvPr id="70" name="図 69">
            <a:extLst>
              <a:ext uri="{FF2B5EF4-FFF2-40B4-BE49-F238E27FC236}">
                <a16:creationId xmlns:a16="http://schemas.microsoft.com/office/drawing/2014/main" id="{E42BF8C1-21A1-C958-EE7C-89B9D57488DD}"/>
              </a:ext>
            </a:extLst>
          </p:cNvPr>
          <p:cNvPicPr>
            <a:picLocks noChangeAspect="1"/>
          </p:cNvPicPr>
          <p:nvPr/>
        </p:nvPicPr>
        <p:blipFill>
          <a:blip r:embed="rId5">
            <a:extLst>
              <a:ext uri="{28A0092B-C50C-407E-A947-70E740481C1C}">
                <a14:useLocalDpi xmlns:a14="http://schemas.microsoft.com/office/drawing/2010/main" val="0"/>
              </a:ext>
            </a:extLst>
          </a:blip>
          <a:srcRect l="13269" r="11630"/>
          <a:stretch/>
        </p:blipFill>
        <p:spPr>
          <a:xfrm>
            <a:off x="1139320" y="5823021"/>
            <a:ext cx="482472" cy="482178"/>
          </a:xfrm>
          <a:prstGeom prst="rect">
            <a:avLst/>
          </a:prstGeom>
        </p:spPr>
      </p:pic>
      <p:sp>
        <p:nvSpPr>
          <p:cNvPr id="53" name="四角形: 角を丸くする 52">
            <a:extLst>
              <a:ext uri="{FF2B5EF4-FFF2-40B4-BE49-F238E27FC236}">
                <a16:creationId xmlns:a16="http://schemas.microsoft.com/office/drawing/2014/main" id="{D0D9AE3F-882E-F04E-E57F-BD0A732E468B}"/>
              </a:ext>
            </a:extLst>
          </p:cNvPr>
          <p:cNvSpPr/>
          <p:nvPr/>
        </p:nvSpPr>
        <p:spPr>
          <a:xfrm>
            <a:off x="6321196" y="2453111"/>
            <a:ext cx="1828800" cy="1098375"/>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四角形: 角を丸くする 50">
            <a:extLst>
              <a:ext uri="{FF2B5EF4-FFF2-40B4-BE49-F238E27FC236}">
                <a16:creationId xmlns:a16="http://schemas.microsoft.com/office/drawing/2014/main" id="{BFCB865D-4326-F3D6-89FF-D2A5D2E31D89}"/>
              </a:ext>
            </a:extLst>
          </p:cNvPr>
          <p:cNvSpPr/>
          <p:nvPr/>
        </p:nvSpPr>
        <p:spPr>
          <a:xfrm>
            <a:off x="4439306" y="2455726"/>
            <a:ext cx="1828800" cy="1073908"/>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0" name="図 49">
            <a:extLst>
              <a:ext uri="{FF2B5EF4-FFF2-40B4-BE49-F238E27FC236}">
                <a16:creationId xmlns:a16="http://schemas.microsoft.com/office/drawing/2014/main" id="{AE5E86A0-9EB0-5A3B-4C73-6F7AE00AA4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4788" y="295990"/>
            <a:ext cx="3855208" cy="11957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図 31">
            <a:extLst>
              <a:ext uri="{FF2B5EF4-FFF2-40B4-BE49-F238E27FC236}">
                <a16:creationId xmlns:a16="http://schemas.microsoft.com/office/drawing/2014/main" id="{8D18EDCA-3DC3-62B6-FF24-4A76D6512FA8}"/>
              </a:ext>
            </a:extLst>
          </p:cNvPr>
          <p:cNvPicPr>
            <a:picLocks noChangeAspect="1"/>
          </p:cNvPicPr>
          <p:nvPr/>
        </p:nvPicPr>
        <p:blipFill>
          <a:blip r:embed="rId7">
            <a:extLst>
              <a:ext uri="{28A0092B-C50C-407E-A947-70E740481C1C}">
                <a14:useLocalDpi xmlns:a14="http://schemas.microsoft.com/office/drawing/2010/main" val="0"/>
              </a:ext>
            </a:extLst>
          </a:blip>
          <a:srcRect l="8328" t="40313" r="6361" b="38098"/>
          <a:stretch/>
        </p:blipFill>
        <p:spPr>
          <a:xfrm>
            <a:off x="5791974" y="7630881"/>
            <a:ext cx="2412415" cy="398341"/>
          </a:xfrm>
          <a:prstGeom prst="rect">
            <a:avLst/>
          </a:prstGeom>
        </p:spPr>
      </p:pic>
      <p:pic>
        <p:nvPicPr>
          <p:cNvPr id="40" name="図 39">
            <a:extLst>
              <a:ext uri="{FF2B5EF4-FFF2-40B4-BE49-F238E27FC236}">
                <a16:creationId xmlns:a16="http://schemas.microsoft.com/office/drawing/2014/main" id="{3B710D3B-4DC4-65BD-0683-D4697EFE692E}"/>
              </a:ext>
            </a:extLst>
          </p:cNvPr>
          <p:cNvPicPr>
            <a:picLocks noChangeAspect="1"/>
          </p:cNvPicPr>
          <p:nvPr/>
        </p:nvPicPr>
        <p:blipFill>
          <a:blip r:embed="rId8">
            <a:extLst>
              <a:ext uri="{28A0092B-C50C-407E-A947-70E740481C1C}">
                <a14:useLocalDpi xmlns:a14="http://schemas.microsoft.com/office/drawing/2010/main" val="0"/>
              </a:ext>
            </a:extLst>
          </a:blip>
          <a:srcRect l="4683" t="1827" r="6951" b="5808"/>
          <a:stretch/>
        </p:blipFill>
        <p:spPr>
          <a:xfrm>
            <a:off x="4490642" y="7559141"/>
            <a:ext cx="1309266" cy="1154595"/>
          </a:xfrm>
          <a:prstGeom prst="rect">
            <a:avLst/>
          </a:prstGeom>
        </p:spPr>
      </p:pic>
      <p:pic>
        <p:nvPicPr>
          <p:cNvPr id="24" name="図 23">
            <a:extLst>
              <a:ext uri="{FF2B5EF4-FFF2-40B4-BE49-F238E27FC236}">
                <a16:creationId xmlns:a16="http://schemas.microsoft.com/office/drawing/2014/main" id="{0979EDDA-2CAE-C95A-FC2A-F391801BAD8C}"/>
              </a:ext>
            </a:extLst>
          </p:cNvPr>
          <p:cNvPicPr>
            <a:picLocks noChangeAspect="1"/>
          </p:cNvPicPr>
          <p:nvPr/>
        </p:nvPicPr>
        <p:blipFill>
          <a:blip r:embed="rId9">
            <a:extLst>
              <a:ext uri="{28A0092B-C50C-407E-A947-70E740481C1C}">
                <a14:useLocalDpi xmlns:a14="http://schemas.microsoft.com/office/drawing/2010/main" val="0"/>
              </a:ext>
            </a:extLst>
          </a:blip>
          <a:srcRect l="15768" r="17940" b="75683"/>
          <a:stretch/>
        </p:blipFill>
        <p:spPr>
          <a:xfrm>
            <a:off x="4592470" y="5881443"/>
            <a:ext cx="1925418" cy="439010"/>
          </a:xfrm>
          <a:prstGeom prst="rect">
            <a:avLst/>
          </a:prstGeom>
        </p:spPr>
      </p:pic>
      <p:sp>
        <p:nvSpPr>
          <p:cNvPr id="4" name="テキスト ボックス 3">
            <a:extLst>
              <a:ext uri="{FF2B5EF4-FFF2-40B4-BE49-F238E27FC236}">
                <a16:creationId xmlns:a16="http://schemas.microsoft.com/office/drawing/2014/main" id="{03099B70-C459-4B61-79E4-D5838C4F5FE6}"/>
              </a:ext>
            </a:extLst>
          </p:cNvPr>
          <p:cNvSpPr txBox="1"/>
          <p:nvPr/>
        </p:nvSpPr>
        <p:spPr>
          <a:xfrm>
            <a:off x="0" y="2"/>
            <a:ext cx="8229600" cy="293029"/>
          </a:xfrm>
          <a:prstGeom prst="rect">
            <a:avLst/>
          </a:prstGeom>
          <a:noFill/>
        </p:spPr>
        <p:txBody>
          <a:bodyPr wrap="square" rtlCol="0">
            <a:spAutoFit/>
          </a:bodyPr>
          <a:lstStyle/>
          <a:p>
            <a:r>
              <a:rPr kumimoji="1" lang="ja-JP" altLang="en-US" sz="1304" b="1" dirty="0"/>
              <a:t>　　第</a:t>
            </a:r>
            <a:r>
              <a:rPr kumimoji="1" lang="en-US" altLang="ja-JP" sz="1304" b="1" dirty="0"/>
              <a:t>4</a:t>
            </a:r>
            <a:r>
              <a:rPr kumimoji="1" lang="ja-JP" altLang="en-US" sz="1304" b="1" dirty="0"/>
              <a:t>号　　　　　　　　　　　　　トレーニングスタジオ長谷　　　　　　　　　　令和</a:t>
            </a:r>
            <a:r>
              <a:rPr kumimoji="1" lang="en-US" altLang="ja-JP" sz="1304" b="1" dirty="0"/>
              <a:t>7</a:t>
            </a:r>
            <a:r>
              <a:rPr kumimoji="1" lang="ja-JP" altLang="en-US" sz="1304" b="1" dirty="0"/>
              <a:t>年</a:t>
            </a:r>
            <a:r>
              <a:rPr kumimoji="1" lang="en-US" altLang="ja-JP" sz="1304" b="1" dirty="0"/>
              <a:t>4</a:t>
            </a:r>
            <a:r>
              <a:rPr kumimoji="1" lang="ja-JP" altLang="en-US" sz="1304" b="1" dirty="0"/>
              <a:t>月</a:t>
            </a:r>
            <a:r>
              <a:rPr kumimoji="1" lang="en-US" altLang="ja-JP" sz="1304" b="1" dirty="0"/>
              <a:t>1</a:t>
            </a:r>
            <a:r>
              <a:rPr kumimoji="1" lang="ja-JP" altLang="en-US" sz="1304" b="1" dirty="0"/>
              <a:t>日</a:t>
            </a:r>
          </a:p>
        </p:txBody>
      </p:sp>
      <p:sp>
        <p:nvSpPr>
          <p:cNvPr id="5" name="正方形/長方形 4">
            <a:extLst>
              <a:ext uri="{FF2B5EF4-FFF2-40B4-BE49-F238E27FC236}">
                <a16:creationId xmlns:a16="http://schemas.microsoft.com/office/drawing/2014/main" id="{94D28549-0A88-F393-D6B7-868701D48CA0}"/>
              </a:ext>
            </a:extLst>
          </p:cNvPr>
          <p:cNvSpPr/>
          <p:nvPr/>
        </p:nvSpPr>
        <p:spPr>
          <a:xfrm>
            <a:off x="122314" y="313321"/>
            <a:ext cx="4114800" cy="1170767"/>
          </a:xfrm>
          <a:prstGeom prst="rect">
            <a:avLst/>
          </a:prstGeom>
          <a:solidFill>
            <a:srgbClr val="FFFFCC"/>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4" dirty="0">
              <a:solidFill>
                <a:schemeClr val="accent2">
                  <a:lumMod val="50000"/>
                </a:schemeClr>
              </a:solidFill>
            </a:endParaRPr>
          </a:p>
        </p:txBody>
      </p:sp>
      <p:sp>
        <p:nvSpPr>
          <p:cNvPr id="6" name="テキスト ボックス 5">
            <a:extLst>
              <a:ext uri="{FF2B5EF4-FFF2-40B4-BE49-F238E27FC236}">
                <a16:creationId xmlns:a16="http://schemas.microsoft.com/office/drawing/2014/main" id="{68E7EAB6-B3E0-606E-2553-32BEEFE938E9}"/>
              </a:ext>
            </a:extLst>
          </p:cNvPr>
          <p:cNvSpPr txBox="1"/>
          <p:nvPr/>
        </p:nvSpPr>
        <p:spPr>
          <a:xfrm>
            <a:off x="55931" y="321763"/>
            <a:ext cx="4114799" cy="769441"/>
          </a:xfrm>
          <a:prstGeom prst="rect">
            <a:avLst/>
          </a:prstGeom>
          <a:noFill/>
        </p:spPr>
        <p:txBody>
          <a:bodyPr wrap="square" rtlCol="0">
            <a:spAutoFit/>
          </a:bodyPr>
          <a:lstStyle/>
          <a:p>
            <a:r>
              <a:rPr kumimoji="1" lang="ja-JP" altLang="en-US" sz="4400" b="1" dirty="0">
                <a:solidFill>
                  <a:schemeClr val="accent2">
                    <a:lumMod val="50000"/>
                  </a:schemeClr>
                </a:solidFill>
                <a:latin typeface="HG丸ｺﾞｼｯｸM-PRO" panose="020F0600000000000000" pitchFamily="50" charset="-128"/>
                <a:ea typeface="HG丸ｺﾞｼｯｸM-PRO" panose="020F0600000000000000" pitchFamily="50" charset="-128"/>
              </a:rPr>
              <a:t>トレスタプレス</a:t>
            </a:r>
          </a:p>
        </p:txBody>
      </p:sp>
      <p:sp>
        <p:nvSpPr>
          <p:cNvPr id="13" name="四角形: 角を丸くする 12">
            <a:extLst>
              <a:ext uri="{FF2B5EF4-FFF2-40B4-BE49-F238E27FC236}">
                <a16:creationId xmlns:a16="http://schemas.microsoft.com/office/drawing/2014/main" id="{A2000F00-2624-4F67-BF71-A38E91BF8A27}"/>
              </a:ext>
            </a:extLst>
          </p:cNvPr>
          <p:cNvSpPr/>
          <p:nvPr/>
        </p:nvSpPr>
        <p:spPr>
          <a:xfrm>
            <a:off x="4266614" y="286582"/>
            <a:ext cx="3897977" cy="1228634"/>
          </a:xfrm>
          <a:prstGeom prst="roundRect">
            <a:avLst/>
          </a:prstGeom>
          <a:noFill/>
          <a:ln>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4"/>
          </a:p>
        </p:txBody>
      </p:sp>
      <p:sp>
        <p:nvSpPr>
          <p:cNvPr id="14" name="四角形: 角を丸くする 13">
            <a:extLst>
              <a:ext uri="{FF2B5EF4-FFF2-40B4-BE49-F238E27FC236}">
                <a16:creationId xmlns:a16="http://schemas.microsoft.com/office/drawing/2014/main" id="{D71B4396-5362-2F04-4252-74B536879CC7}"/>
              </a:ext>
            </a:extLst>
          </p:cNvPr>
          <p:cNvSpPr/>
          <p:nvPr/>
        </p:nvSpPr>
        <p:spPr>
          <a:xfrm>
            <a:off x="59004" y="8812016"/>
            <a:ext cx="5918716" cy="2141296"/>
          </a:xfrm>
          <a:prstGeom prst="roundRect">
            <a:avLst/>
          </a:prstGeom>
          <a:noFill/>
          <a:ln>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304"/>
          </a:p>
        </p:txBody>
      </p:sp>
      <p:graphicFrame>
        <p:nvGraphicFramePr>
          <p:cNvPr id="15" name="表 14">
            <a:extLst>
              <a:ext uri="{FF2B5EF4-FFF2-40B4-BE49-F238E27FC236}">
                <a16:creationId xmlns:a16="http://schemas.microsoft.com/office/drawing/2014/main" id="{FA1D78F5-A54A-456C-164E-95BBF897D23D}"/>
              </a:ext>
            </a:extLst>
          </p:cNvPr>
          <p:cNvGraphicFramePr>
            <a:graphicFrameLocks noGrp="1"/>
          </p:cNvGraphicFramePr>
          <p:nvPr>
            <p:extLst>
              <p:ext uri="{D42A27DB-BD31-4B8C-83A1-F6EECF244321}">
                <p14:modId xmlns:p14="http://schemas.microsoft.com/office/powerpoint/2010/main" val="2190126478"/>
              </p:ext>
            </p:extLst>
          </p:nvPr>
        </p:nvGraphicFramePr>
        <p:xfrm>
          <a:off x="601590" y="8954780"/>
          <a:ext cx="5302089" cy="1132046"/>
        </p:xfrm>
        <a:graphic>
          <a:graphicData uri="http://schemas.openxmlformats.org/drawingml/2006/table">
            <a:tbl>
              <a:tblPr firstRow="1" bandRow="1">
                <a:tableStyleId>{5C22544A-7EE6-4342-B048-85BDC9FD1C3A}</a:tableStyleId>
              </a:tblPr>
              <a:tblGrid>
                <a:gridCol w="1077356">
                  <a:extLst>
                    <a:ext uri="{9D8B030D-6E8A-4147-A177-3AD203B41FA5}">
                      <a16:colId xmlns:a16="http://schemas.microsoft.com/office/drawing/2014/main" val="2077650727"/>
                    </a:ext>
                  </a:extLst>
                </a:gridCol>
                <a:gridCol w="1051949">
                  <a:extLst>
                    <a:ext uri="{9D8B030D-6E8A-4147-A177-3AD203B41FA5}">
                      <a16:colId xmlns:a16="http://schemas.microsoft.com/office/drawing/2014/main" val="903174865"/>
                    </a:ext>
                  </a:extLst>
                </a:gridCol>
                <a:gridCol w="1042487">
                  <a:extLst>
                    <a:ext uri="{9D8B030D-6E8A-4147-A177-3AD203B41FA5}">
                      <a16:colId xmlns:a16="http://schemas.microsoft.com/office/drawing/2014/main" val="1100324075"/>
                    </a:ext>
                  </a:extLst>
                </a:gridCol>
                <a:gridCol w="1074862">
                  <a:extLst>
                    <a:ext uri="{9D8B030D-6E8A-4147-A177-3AD203B41FA5}">
                      <a16:colId xmlns:a16="http://schemas.microsoft.com/office/drawing/2014/main" val="4035734436"/>
                    </a:ext>
                  </a:extLst>
                </a:gridCol>
                <a:gridCol w="1055435">
                  <a:extLst>
                    <a:ext uri="{9D8B030D-6E8A-4147-A177-3AD203B41FA5}">
                      <a16:colId xmlns:a16="http://schemas.microsoft.com/office/drawing/2014/main" val="2896123630"/>
                    </a:ext>
                  </a:extLst>
                </a:gridCol>
              </a:tblGrid>
              <a:tr h="261257">
                <a:tc>
                  <a:txBody>
                    <a:bodyPr/>
                    <a:lstStyle/>
                    <a:p>
                      <a:pPr algn="ctr"/>
                      <a:r>
                        <a:rPr kumimoji="1" lang="ja-JP" altLang="en-US" sz="1200" dirty="0">
                          <a:solidFill>
                            <a:schemeClr val="tx1"/>
                          </a:solidFill>
                        </a:rPr>
                        <a:t>月</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火</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水</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木</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dirty="0">
                          <a:solidFill>
                            <a:schemeClr val="tx1"/>
                          </a:solidFill>
                        </a:rPr>
                        <a:t>金</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2999346"/>
                  </a:ext>
                </a:extLst>
              </a:tr>
              <a:tr h="413656">
                <a:tc>
                  <a:txBody>
                    <a:bodyPr/>
                    <a:lstStyle/>
                    <a:p>
                      <a:pPr algn="ctr"/>
                      <a:r>
                        <a:rPr kumimoji="1" lang="ja-JP" altLang="en-US" sz="1100" dirty="0">
                          <a:solidFill>
                            <a:schemeClr val="tx1"/>
                          </a:solidFill>
                        </a:rPr>
                        <a:t>要支援</a:t>
                      </a:r>
                      <a:endParaRPr kumimoji="1" lang="en-US" altLang="ja-JP" sz="1100" dirty="0">
                        <a:solidFill>
                          <a:schemeClr val="tx1"/>
                        </a:solidFill>
                      </a:endParaRPr>
                    </a:p>
                    <a:p>
                      <a:pPr algn="ctr"/>
                      <a:r>
                        <a:rPr kumimoji="1" lang="en-US" altLang="ja-JP" sz="1100" dirty="0">
                          <a:solidFill>
                            <a:schemeClr val="tx1"/>
                          </a:solidFill>
                        </a:rPr>
                        <a:t>10:00</a:t>
                      </a:r>
                      <a:r>
                        <a:rPr kumimoji="1" lang="ja-JP" altLang="en-US" sz="1100" dirty="0">
                          <a:solidFill>
                            <a:schemeClr val="tx1"/>
                          </a:solidFill>
                        </a:rPr>
                        <a:t>～</a:t>
                      </a:r>
                      <a:r>
                        <a:rPr kumimoji="1" lang="en-US" altLang="ja-JP" sz="1100" dirty="0">
                          <a:solidFill>
                            <a:schemeClr val="tx1"/>
                          </a:solidFill>
                        </a:rPr>
                        <a:t>12:00</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100" dirty="0">
                          <a:solidFill>
                            <a:schemeClr val="tx1"/>
                          </a:solidFill>
                        </a:rPr>
                        <a:t>要介護</a:t>
                      </a:r>
                      <a:endParaRPr kumimoji="1" lang="en-US" altLang="ja-JP" sz="1100" dirty="0">
                        <a:solidFill>
                          <a:schemeClr val="tx1"/>
                        </a:solidFill>
                      </a:endParaRPr>
                    </a:p>
                    <a:p>
                      <a:pPr algn="ctr"/>
                      <a:r>
                        <a:rPr kumimoji="1" lang="en-US" altLang="ja-JP" sz="1100" dirty="0">
                          <a:solidFill>
                            <a:schemeClr val="tx1"/>
                          </a:solidFill>
                        </a:rPr>
                        <a:t>9:00</a:t>
                      </a:r>
                      <a:r>
                        <a:rPr kumimoji="1" lang="ja-JP" altLang="en-US" sz="1100" dirty="0">
                          <a:solidFill>
                            <a:schemeClr val="tx1"/>
                          </a:solidFill>
                        </a:rPr>
                        <a:t>～</a:t>
                      </a:r>
                      <a:r>
                        <a:rPr kumimoji="1" lang="en-US" altLang="ja-JP" sz="1100" dirty="0">
                          <a:solidFill>
                            <a:schemeClr val="tx1"/>
                          </a:solidFill>
                        </a:rPr>
                        <a:t>12:00</a:t>
                      </a:r>
                      <a:endParaRPr kumimoji="1" lang="ja-JP" altLang="en-US" sz="1100" dirty="0">
                        <a:solidFill>
                          <a:schemeClr val="tx1"/>
                        </a:solidFill>
                      </a:endParaRP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ja-JP" altLang="en-US" sz="1100" dirty="0">
                          <a:solidFill>
                            <a:schemeClr val="tx1"/>
                          </a:solidFill>
                        </a:rPr>
                        <a:t>要介護</a:t>
                      </a:r>
                      <a:endParaRPr kumimoji="1" lang="en-US" altLang="ja-JP" sz="1100" dirty="0">
                        <a:solidFill>
                          <a:schemeClr val="tx1"/>
                        </a:solidFill>
                      </a:endParaRPr>
                    </a:p>
                    <a:p>
                      <a:pPr algn="ctr"/>
                      <a:r>
                        <a:rPr kumimoji="1" lang="en-US" altLang="ja-JP" sz="1100" dirty="0">
                          <a:solidFill>
                            <a:schemeClr val="tx1"/>
                          </a:solidFill>
                        </a:rPr>
                        <a:t>9:00</a:t>
                      </a:r>
                      <a:r>
                        <a:rPr kumimoji="1" lang="ja-JP" altLang="en-US" sz="1100" dirty="0">
                          <a:solidFill>
                            <a:schemeClr val="tx1"/>
                          </a:solidFill>
                        </a:rPr>
                        <a:t>～</a:t>
                      </a:r>
                      <a:r>
                        <a:rPr kumimoji="1" lang="en-US" altLang="ja-JP" sz="1100" dirty="0">
                          <a:solidFill>
                            <a:schemeClr val="tx1"/>
                          </a:solidFill>
                        </a:rPr>
                        <a:t>12:00</a:t>
                      </a:r>
                      <a:endParaRPr kumimoji="1" lang="ja-JP" altLang="en-US" sz="1100" dirty="0">
                        <a:solidFill>
                          <a:schemeClr val="tx1"/>
                        </a:solidFill>
                      </a:endParaRP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ja-JP" altLang="en-US" sz="1100" dirty="0">
                          <a:solidFill>
                            <a:schemeClr val="tx1"/>
                          </a:solidFill>
                        </a:rPr>
                        <a:t>要介護</a:t>
                      </a:r>
                      <a:endParaRPr kumimoji="1" lang="en-US" altLang="ja-JP" sz="1100" dirty="0">
                        <a:solidFill>
                          <a:schemeClr val="tx1"/>
                        </a:solidFill>
                      </a:endParaRPr>
                    </a:p>
                    <a:p>
                      <a:pPr algn="ctr"/>
                      <a:r>
                        <a:rPr kumimoji="1" lang="en-US" altLang="ja-JP" sz="1100" dirty="0">
                          <a:solidFill>
                            <a:schemeClr val="tx1"/>
                          </a:solidFill>
                        </a:rPr>
                        <a:t>9:00</a:t>
                      </a:r>
                      <a:r>
                        <a:rPr kumimoji="1" lang="ja-JP" altLang="en-US" sz="1100" dirty="0">
                          <a:solidFill>
                            <a:schemeClr val="tx1"/>
                          </a:solidFill>
                        </a:rPr>
                        <a:t>～</a:t>
                      </a:r>
                      <a:r>
                        <a:rPr kumimoji="1" lang="en-US" altLang="ja-JP" sz="1100" dirty="0">
                          <a:solidFill>
                            <a:schemeClr val="tx1"/>
                          </a:solidFill>
                        </a:rPr>
                        <a:t>12:00</a:t>
                      </a:r>
                      <a:endParaRPr kumimoji="1" lang="ja-JP" altLang="en-US" sz="1100" dirty="0">
                        <a:solidFill>
                          <a:schemeClr val="tx1"/>
                        </a:solidFill>
                      </a:endParaRP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r>
                        <a:rPr kumimoji="1" lang="ja-JP" altLang="en-US" sz="1100" dirty="0">
                          <a:solidFill>
                            <a:schemeClr val="tx1"/>
                          </a:solidFill>
                        </a:rPr>
                        <a:t>要介護</a:t>
                      </a:r>
                      <a:endParaRPr kumimoji="1" lang="en-US" altLang="ja-JP" sz="1100" dirty="0">
                        <a:solidFill>
                          <a:schemeClr val="tx1"/>
                        </a:solidFill>
                      </a:endParaRPr>
                    </a:p>
                    <a:p>
                      <a:pPr algn="ctr"/>
                      <a:r>
                        <a:rPr kumimoji="1" lang="en-US" altLang="ja-JP" sz="1100" dirty="0">
                          <a:solidFill>
                            <a:schemeClr val="tx1"/>
                          </a:solidFill>
                        </a:rPr>
                        <a:t>9:00</a:t>
                      </a:r>
                      <a:r>
                        <a:rPr kumimoji="1" lang="ja-JP" altLang="en-US" sz="1100" dirty="0">
                          <a:solidFill>
                            <a:schemeClr val="tx1"/>
                          </a:solidFill>
                        </a:rPr>
                        <a:t>～</a:t>
                      </a:r>
                      <a:r>
                        <a:rPr kumimoji="1" lang="en-US" altLang="ja-JP" sz="1100" dirty="0">
                          <a:solidFill>
                            <a:schemeClr val="tx1"/>
                          </a:solidFill>
                        </a:rPr>
                        <a:t>12:00</a:t>
                      </a:r>
                      <a:endParaRPr kumimoji="1" lang="ja-JP" altLang="en-US" sz="1100" dirty="0">
                        <a:solidFill>
                          <a:schemeClr val="tx1"/>
                        </a:solidFill>
                      </a:endParaRP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224418221"/>
                  </a:ext>
                </a:extLst>
              </a:tr>
              <a:tr h="457133">
                <a:tc>
                  <a:txBody>
                    <a:bodyPr/>
                    <a:lstStyle/>
                    <a:p>
                      <a:pPr algn="ctr"/>
                      <a:r>
                        <a:rPr kumimoji="1" lang="ja-JP" altLang="en-US" sz="1100" dirty="0">
                          <a:solidFill>
                            <a:schemeClr val="tx1"/>
                          </a:solidFill>
                        </a:rPr>
                        <a:t>要支援</a:t>
                      </a:r>
                      <a:endParaRPr kumimoji="1" lang="en-US" altLang="ja-JP" sz="1100" dirty="0">
                        <a:solidFill>
                          <a:schemeClr val="tx1"/>
                        </a:solidFill>
                      </a:endParaRPr>
                    </a:p>
                    <a:p>
                      <a:pPr algn="ctr"/>
                      <a:r>
                        <a:rPr kumimoji="1" lang="en-US" altLang="ja-JP" sz="1100" dirty="0">
                          <a:solidFill>
                            <a:schemeClr val="tx1"/>
                          </a:solidFill>
                        </a:rPr>
                        <a:t>13:30</a:t>
                      </a:r>
                      <a:r>
                        <a:rPr kumimoji="1" lang="ja-JP" altLang="en-US" sz="1100" dirty="0">
                          <a:solidFill>
                            <a:schemeClr val="tx1"/>
                          </a:solidFill>
                        </a:rPr>
                        <a:t>～</a:t>
                      </a:r>
                      <a:r>
                        <a:rPr kumimoji="1" lang="en-US" altLang="ja-JP" sz="1100" dirty="0">
                          <a:solidFill>
                            <a:schemeClr val="tx1"/>
                          </a:solidFill>
                        </a:rPr>
                        <a:t>15:30</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100" dirty="0">
                          <a:solidFill>
                            <a:schemeClr val="tx1"/>
                          </a:solidFill>
                        </a:rPr>
                        <a:t>要支援</a:t>
                      </a:r>
                      <a:endParaRPr kumimoji="1" lang="en-US" altLang="ja-JP" sz="1100" dirty="0">
                        <a:solidFill>
                          <a:schemeClr val="tx1"/>
                        </a:solidFill>
                      </a:endParaRPr>
                    </a:p>
                    <a:p>
                      <a:pPr algn="ctr"/>
                      <a:r>
                        <a:rPr kumimoji="1" lang="en-US" altLang="ja-JP" sz="1100" dirty="0">
                          <a:solidFill>
                            <a:schemeClr val="tx1"/>
                          </a:solidFill>
                        </a:rPr>
                        <a:t>13:30</a:t>
                      </a:r>
                      <a:r>
                        <a:rPr kumimoji="1" lang="ja-JP" altLang="en-US" sz="1100" dirty="0">
                          <a:solidFill>
                            <a:schemeClr val="tx1"/>
                          </a:solidFill>
                        </a:rPr>
                        <a:t>～</a:t>
                      </a:r>
                      <a:r>
                        <a:rPr kumimoji="1" lang="en-US" altLang="ja-JP" sz="1100" dirty="0">
                          <a:solidFill>
                            <a:schemeClr val="tx1"/>
                          </a:solidFill>
                        </a:rPr>
                        <a:t>15:30</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100" dirty="0">
                          <a:solidFill>
                            <a:schemeClr val="tx1"/>
                          </a:solidFill>
                        </a:rPr>
                        <a:t>要支援</a:t>
                      </a:r>
                      <a:endParaRPr kumimoji="1" lang="en-US" altLang="ja-JP" sz="1100" dirty="0">
                        <a:solidFill>
                          <a:schemeClr val="tx1"/>
                        </a:solidFill>
                      </a:endParaRPr>
                    </a:p>
                    <a:p>
                      <a:pPr algn="ctr"/>
                      <a:r>
                        <a:rPr kumimoji="1" lang="en-US" altLang="ja-JP" sz="1100" dirty="0">
                          <a:solidFill>
                            <a:schemeClr val="tx1"/>
                          </a:solidFill>
                        </a:rPr>
                        <a:t>13:30</a:t>
                      </a:r>
                      <a:r>
                        <a:rPr kumimoji="1" lang="ja-JP" altLang="en-US" sz="1100" dirty="0">
                          <a:solidFill>
                            <a:schemeClr val="tx1"/>
                          </a:solidFill>
                        </a:rPr>
                        <a:t>～</a:t>
                      </a:r>
                      <a:r>
                        <a:rPr kumimoji="1" lang="en-US" altLang="ja-JP" sz="1100" dirty="0">
                          <a:solidFill>
                            <a:schemeClr val="tx1"/>
                          </a:solidFill>
                        </a:rPr>
                        <a:t>15:30</a:t>
                      </a:r>
                      <a:endParaRPr kumimoji="1" lang="ja-JP" altLang="en-US" sz="1100" dirty="0">
                        <a:solidFill>
                          <a:schemeClr val="tx1"/>
                        </a:solidFill>
                      </a:endParaRP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100" dirty="0">
                          <a:solidFill>
                            <a:schemeClr val="tx1"/>
                          </a:solidFill>
                        </a:rPr>
                        <a:t>要支援</a:t>
                      </a:r>
                      <a:endParaRPr kumimoji="1" lang="en-US" altLang="ja-JP" sz="1100" dirty="0">
                        <a:solidFill>
                          <a:schemeClr val="tx1"/>
                        </a:solidFill>
                      </a:endParaRPr>
                    </a:p>
                    <a:p>
                      <a:pPr algn="ctr"/>
                      <a:r>
                        <a:rPr kumimoji="1" lang="en-US" altLang="ja-JP" sz="1100" dirty="0">
                          <a:solidFill>
                            <a:schemeClr val="tx1"/>
                          </a:solidFill>
                        </a:rPr>
                        <a:t>13:30</a:t>
                      </a:r>
                      <a:r>
                        <a:rPr kumimoji="1" lang="ja-JP" altLang="en-US" sz="1100" dirty="0">
                          <a:solidFill>
                            <a:schemeClr val="tx1"/>
                          </a:solidFill>
                        </a:rPr>
                        <a:t>～</a:t>
                      </a:r>
                      <a:r>
                        <a:rPr kumimoji="1" lang="en-US" altLang="ja-JP" sz="1100" dirty="0">
                          <a:solidFill>
                            <a:schemeClr val="tx1"/>
                          </a:solidFill>
                        </a:rPr>
                        <a:t>15:30</a:t>
                      </a:r>
                      <a:endParaRPr kumimoji="1" lang="ja-JP" altLang="en-US" sz="1100" dirty="0">
                        <a:solidFill>
                          <a:schemeClr val="tx1"/>
                        </a:solidFill>
                      </a:endParaRP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kumimoji="1" lang="ja-JP" altLang="en-US" sz="1100" dirty="0">
                          <a:solidFill>
                            <a:schemeClr val="tx1"/>
                          </a:solidFill>
                        </a:rPr>
                        <a:t>要支援</a:t>
                      </a:r>
                      <a:endParaRPr kumimoji="1" lang="en-US" altLang="ja-JP" sz="1100" dirty="0">
                        <a:solidFill>
                          <a:schemeClr val="tx1"/>
                        </a:solidFill>
                      </a:endParaRPr>
                    </a:p>
                    <a:p>
                      <a:pPr algn="ctr"/>
                      <a:r>
                        <a:rPr kumimoji="1" lang="en-US" altLang="ja-JP" sz="1100" dirty="0">
                          <a:solidFill>
                            <a:schemeClr val="tx1"/>
                          </a:solidFill>
                        </a:rPr>
                        <a:t>13:30</a:t>
                      </a:r>
                      <a:r>
                        <a:rPr kumimoji="1" lang="ja-JP" altLang="en-US" sz="1100" dirty="0">
                          <a:solidFill>
                            <a:schemeClr val="tx1"/>
                          </a:solidFill>
                        </a:rPr>
                        <a:t>～</a:t>
                      </a:r>
                      <a:r>
                        <a:rPr kumimoji="1" lang="en-US" altLang="ja-JP" sz="1100" dirty="0">
                          <a:solidFill>
                            <a:schemeClr val="tx1"/>
                          </a:solidFill>
                        </a:rPr>
                        <a:t>15:30</a:t>
                      </a:r>
                    </a:p>
                  </a:txBody>
                  <a:tcPr marL="78377" marR="78377" marT="39188" marB="3918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045571904"/>
                  </a:ext>
                </a:extLst>
              </a:tr>
            </a:tbl>
          </a:graphicData>
        </a:graphic>
      </p:graphicFrame>
      <p:graphicFrame>
        <p:nvGraphicFramePr>
          <p:cNvPr id="16" name="表 15">
            <a:extLst>
              <a:ext uri="{FF2B5EF4-FFF2-40B4-BE49-F238E27FC236}">
                <a16:creationId xmlns:a16="http://schemas.microsoft.com/office/drawing/2014/main" id="{A80F6F1C-8D6D-A867-2E58-AE76B33566F7}"/>
              </a:ext>
            </a:extLst>
          </p:cNvPr>
          <p:cNvGraphicFramePr>
            <a:graphicFrameLocks noGrp="1"/>
          </p:cNvGraphicFramePr>
          <p:nvPr>
            <p:extLst>
              <p:ext uri="{D42A27DB-BD31-4B8C-83A1-F6EECF244321}">
                <p14:modId xmlns:p14="http://schemas.microsoft.com/office/powerpoint/2010/main" val="1170079700"/>
              </p:ext>
            </p:extLst>
          </p:nvPr>
        </p:nvGraphicFramePr>
        <p:xfrm>
          <a:off x="122314" y="9176057"/>
          <a:ext cx="485192" cy="910768"/>
        </p:xfrm>
        <a:graphic>
          <a:graphicData uri="http://schemas.openxmlformats.org/drawingml/2006/table">
            <a:tbl>
              <a:tblPr firstRow="1" bandRow="1">
                <a:tableStyleId>{5C22544A-7EE6-4342-B048-85BDC9FD1C3A}</a:tableStyleId>
              </a:tblPr>
              <a:tblGrid>
                <a:gridCol w="485192">
                  <a:extLst>
                    <a:ext uri="{9D8B030D-6E8A-4147-A177-3AD203B41FA5}">
                      <a16:colId xmlns:a16="http://schemas.microsoft.com/office/drawing/2014/main" val="604977219"/>
                    </a:ext>
                  </a:extLst>
                </a:gridCol>
              </a:tblGrid>
              <a:tr h="455384">
                <a:tc>
                  <a:txBody>
                    <a:bodyPr/>
                    <a:lstStyle/>
                    <a:p>
                      <a:pPr algn="ctr"/>
                      <a:r>
                        <a:rPr kumimoji="1" lang="en-US" altLang="ja-JP" sz="1100" dirty="0">
                          <a:solidFill>
                            <a:schemeClr val="tx1"/>
                          </a:solidFill>
                        </a:rPr>
                        <a:t>AM</a:t>
                      </a:r>
                    </a:p>
                  </a:txBody>
                  <a:tcPr marL="78377" marR="78377" marT="39188" marB="3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4649840"/>
                  </a:ext>
                </a:extLst>
              </a:tr>
              <a:tr h="455384">
                <a:tc>
                  <a:txBody>
                    <a:bodyPr/>
                    <a:lstStyle/>
                    <a:p>
                      <a:pPr algn="ctr"/>
                      <a:r>
                        <a:rPr kumimoji="1" lang="en-US" altLang="ja-JP" sz="1100" b="1" dirty="0"/>
                        <a:t>PM</a:t>
                      </a:r>
                    </a:p>
                  </a:txBody>
                  <a:tcPr marL="78377" marR="78377" marT="39188" marB="391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74354574"/>
                  </a:ext>
                </a:extLst>
              </a:tr>
            </a:tbl>
          </a:graphicData>
        </a:graphic>
      </p:graphicFrame>
      <p:sp>
        <p:nvSpPr>
          <p:cNvPr id="21" name="テキスト ボックス 20">
            <a:extLst>
              <a:ext uri="{FF2B5EF4-FFF2-40B4-BE49-F238E27FC236}">
                <a16:creationId xmlns:a16="http://schemas.microsoft.com/office/drawing/2014/main" id="{6A3766CF-E400-A2B2-0F6B-25E575E564FC}"/>
              </a:ext>
            </a:extLst>
          </p:cNvPr>
          <p:cNvSpPr txBox="1"/>
          <p:nvPr/>
        </p:nvSpPr>
        <p:spPr>
          <a:xfrm>
            <a:off x="560283" y="10336316"/>
            <a:ext cx="5111440" cy="646331"/>
          </a:xfrm>
          <a:prstGeom prst="rect">
            <a:avLst/>
          </a:prstGeom>
          <a:noFill/>
        </p:spPr>
        <p:txBody>
          <a:bodyPr wrap="square" rtlCol="0">
            <a:spAutoFit/>
          </a:bodyPr>
          <a:lstStyle/>
          <a:p>
            <a:r>
              <a:rPr kumimoji="1" lang="ja-JP" altLang="en-US" sz="1200" b="1" dirty="0"/>
              <a:t>長谷  七里ガ浜東  七里ガ浜  稲村ケ崎  極楽寺  坂ノ下  笹目町 </a:t>
            </a:r>
            <a:endParaRPr kumimoji="1" lang="en-US" altLang="ja-JP" sz="1200" b="1" dirty="0"/>
          </a:p>
          <a:p>
            <a:r>
              <a:rPr kumimoji="1" lang="ja-JP" altLang="en-US" sz="1200" b="1" dirty="0"/>
              <a:t> 由比ガ浜  材木座  大町  御成町  扇ガ谷  佐助  梶原（</a:t>
            </a:r>
            <a:r>
              <a:rPr kumimoji="1" lang="en-US" altLang="ja-JP" sz="1200" b="1" dirty="0"/>
              <a:t>2</a:t>
            </a:r>
            <a:r>
              <a:rPr kumimoji="1" lang="ja-JP" altLang="en-US" sz="1200" b="1" dirty="0"/>
              <a:t>～</a:t>
            </a:r>
            <a:r>
              <a:rPr kumimoji="1" lang="en-US" altLang="ja-JP" sz="1200" b="1" dirty="0"/>
              <a:t>5</a:t>
            </a:r>
            <a:r>
              <a:rPr kumimoji="1" lang="ja-JP" altLang="en-US" sz="1200" b="1" dirty="0"/>
              <a:t>丁目）</a:t>
            </a:r>
            <a:endParaRPr kumimoji="1" lang="en-US" altLang="ja-JP" sz="1200" b="1" dirty="0"/>
          </a:p>
          <a:p>
            <a:r>
              <a:rPr kumimoji="1" lang="ja-JP" altLang="en-US" sz="1200" b="1" dirty="0"/>
              <a:t> 常盤   笛田（</a:t>
            </a:r>
            <a:r>
              <a:rPr kumimoji="1" lang="en-US" altLang="ja-JP" sz="1200" b="1" dirty="0"/>
              <a:t>4</a:t>
            </a:r>
            <a:r>
              <a:rPr kumimoji="1" lang="ja-JP" altLang="en-US" sz="1200" b="1" dirty="0"/>
              <a:t>～</a:t>
            </a:r>
            <a:r>
              <a:rPr kumimoji="1" lang="en-US" altLang="ja-JP" sz="1200" b="1" dirty="0"/>
              <a:t>6</a:t>
            </a:r>
            <a:r>
              <a:rPr kumimoji="1" lang="ja-JP" altLang="en-US" sz="1200" b="1" dirty="0"/>
              <a:t>丁目）</a:t>
            </a:r>
            <a:r>
              <a:rPr kumimoji="1" lang="en-US" altLang="ja-JP" sz="1200" b="1" dirty="0"/>
              <a:t>※</a:t>
            </a:r>
            <a:r>
              <a:rPr kumimoji="1" lang="ja-JP" altLang="en-US" sz="1200" b="1" dirty="0"/>
              <a:t>その他の地域は応相談</a:t>
            </a:r>
            <a:endParaRPr kumimoji="1" lang="ja-JP" altLang="en-US" sz="1200" b="1" dirty="0">
              <a:solidFill>
                <a:srgbClr val="FF0000"/>
              </a:solidFill>
            </a:endParaRPr>
          </a:p>
        </p:txBody>
      </p:sp>
      <p:sp>
        <p:nvSpPr>
          <p:cNvPr id="2" name="楕円 1">
            <a:extLst>
              <a:ext uri="{FF2B5EF4-FFF2-40B4-BE49-F238E27FC236}">
                <a16:creationId xmlns:a16="http://schemas.microsoft.com/office/drawing/2014/main" id="{CBF13EAC-A640-42C6-FC26-258AB25C8549}"/>
              </a:ext>
            </a:extLst>
          </p:cNvPr>
          <p:cNvSpPr/>
          <p:nvPr/>
        </p:nvSpPr>
        <p:spPr>
          <a:xfrm>
            <a:off x="50042" y="8812016"/>
            <a:ext cx="875920" cy="478592"/>
          </a:xfrm>
          <a:prstGeom prst="ellipse">
            <a:avLst/>
          </a:prstGeom>
          <a:solidFill>
            <a:srgbClr val="FF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541"/>
          </a:p>
        </p:txBody>
      </p:sp>
      <p:sp>
        <p:nvSpPr>
          <p:cNvPr id="3" name="テキスト ボックス 2">
            <a:extLst>
              <a:ext uri="{FF2B5EF4-FFF2-40B4-BE49-F238E27FC236}">
                <a16:creationId xmlns:a16="http://schemas.microsoft.com/office/drawing/2014/main" id="{27740752-E308-0B03-CD27-68A487E94A43}"/>
              </a:ext>
            </a:extLst>
          </p:cNvPr>
          <p:cNvSpPr txBox="1"/>
          <p:nvPr/>
        </p:nvSpPr>
        <p:spPr>
          <a:xfrm>
            <a:off x="14828" y="8804207"/>
            <a:ext cx="1549385" cy="461665"/>
          </a:xfrm>
          <a:prstGeom prst="rect">
            <a:avLst/>
          </a:prstGeom>
          <a:noFill/>
        </p:spPr>
        <p:txBody>
          <a:bodyPr wrap="square" rtlCol="0">
            <a:spAutoFit/>
          </a:bodyPr>
          <a:lstStyle/>
          <a:p>
            <a:r>
              <a:rPr kumimoji="1" lang="ja-JP" altLang="en-US" sz="1200" b="1" dirty="0"/>
              <a:t>　 送迎</a:t>
            </a:r>
            <a:endParaRPr kumimoji="1" lang="en-US" altLang="ja-JP" sz="1200" b="1" dirty="0"/>
          </a:p>
          <a:p>
            <a:r>
              <a:rPr kumimoji="1" lang="ja-JP" altLang="en-US" sz="1200" b="1" dirty="0"/>
              <a:t>いたします</a:t>
            </a:r>
            <a:endParaRPr kumimoji="1" lang="en-US" altLang="ja-JP" sz="1200" b="1" dirty="0"/>
          </a:p>
        </p:txBody>
      </p:sp>
      <p:sp>
        <p:nvSpPr>
          <p:cNvPr id="17" name="四角形: 角を丸くする 16">
            <a:extLst>
              <a:ext uri="{FF2B5EF4-FFF2-40B4-BE49-F238E27FC236}">
                <a16:creationId xmlns:a16="http://schemas.microsoft.com/office/drawing/2014/main" id="{8AC37B26-F360-F49B-C0BC-5A479A7158B9}"/>
              </a:ext>
            </a:extLst>
          </p:cNvPr>
          <p:cNvSpPr/>
          <p:nvPr/>
        </p:nvSpPr>
        <p:spPr>
          <a:xfrm>
            <a:off x="4414344" y="1545580"/>
            <a:ext cx="3795480" cy="4325038"/>
          </a:xfrm>
          <a:prstGeom prst="roundRect">
            <a:avLst/>
          </a:prstGeom>
          <a:noFill/>
          <a:ln>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28" name="四角形: 角を丸くする 27">
            <a:extLst>
              <a:ext uri="{FF2B5EF4-FFF2-40B4-BE49-F238E27FC236}">
                <a16:creationId xmlns:a16="http://schemas.microsoft.com/office/drawing/2014/main" id="{182D6640-2C72-6AFF-14DB-5D1930D3314B}"/>
              </a:ext>
            </a:extLst>
          </p:cNvPr>
          <p:cNvSpPr/>
          <p:nvPr/>
        </p:nvSpPr>
        <p:spPr>
          <a:xfrm>
            <a:off x="14828" y="4162429"/>
            <a:ext cx="4392136" cy="2142770"/>
          </a:xfrm>
          <a:prstGeom prst="roundRect">
            <a:avLst/>
          </a:prstGeom>
          <a:noFill/>
          <a:ln>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541" dirty="0"/>
          </a:p>
        </p:txBody>
      </p:sp>
      <p:sp>
        <p:nvSpPr>
          <p:cNvPr id="35" name="テキスト ボックス 34">
            <a:extLst>
              <a:ext uri="{FF2B5EF4-FFF2-40B4-BE49-F238E27FC236}">
                <a16:creationId xmlns:a16="http://schemas.microsoft.com/office/drawing/2014/main" id="{92D4CD12-9CB2-995C-691E-23FBE9B0547E}"/>
              </a:ext>
            </a:extLst>
          </p:cNvPr>
          <p:cNvSpPr txBox="1"/>
          <p:nvPr/>
        </p:nvSpPr>
        <p:spPr>
          <a:xfrm>
            <a:off x="329894" y="10126796"/>
            <a:ext cx="2543387" cy="276999"/>
          </a:xfrm>
          <a:prstGeom prst="rect">
            <a:avLst/>
          </a:prstGeom>
          <a:noFill/>
        </p:spPr>
        <p:txBody>
          <a:bodyPr wrap="square" rtlCol="0">
            <a:spAutoFit/>
          </a:bodyPr>
          <a:lstStyle/>
          <a:p>
            <a:r>
              <a:rPr kumimoji="1" lang="ja-JP" altLang="en-US" sz="1200" dirty="0"/>
              <a:t>≪送迎範囲≫</a:t>
            </a:r>
          </a:p>
        </p:txBody>
      </p:sp>
      <p:sp>
        <p:nvSpPr>
          <p:cNvPr id="29" name="タイトル 1">
            <a:extLst>
              <a:ext uri="{FF2B5EF4-FFF2-40B4-BE49-F238E27FC236}">
                <a16:creationId xmlns:a16="http://schemas.microsoft.com/office/drawing/2014/main" id="{F18C193E-6B06-E37F-BE14-82F1A82D97DB}"/>
              </a:ext>
            </a:extLst>
          </p:cNvPr>
          <p:cNvSpPr>
            <a:spLocks noGrp="1"/>
          </p:cNvSpPr>
          <p:nvPr>
            <p:ph type="ctrTitle"/>
          </p:nvPr>
        </p:nvSpPr>
        <p:spPr>
          <a:xfrm>
            <a:off x="-3538223" y="480670"/>
            <a:ext cx="10337533" cy="1023043"/>
          </a:xfrm>
        </p:spPr>
        <p:txBody>
          <a:bodyPr>
            <a:normAutofit/>
          </a:bodyPr>
          <a:lstStyle/>
          <a:p>
            <a:r>
              <a:rPr lang="en-US" altLang="ja-JP" sz="2600" b="1" dirty="0">
                <a:solidFill>
                  <a:schemeClr val="accent2">
                    <a:lumMod val="50000"/>
                  </a:schemeClr>
                </a:solidFill>
                <a:latin typeface="Bradley Hand ITC" panose="03070402050302030203" pitchFamily="66" charset="0"/>
              </a:rPr>
              <a:t>TRAINING STUDIO</a:t>
            </a:r>
            <a:endParaRPr lang="ja-JP" altLang="en-US" sz="2600" dirty="0">
              <a:solidFill>
                <a:schemeClr val="accent2">
                  <a:lumMod val="50000"/>
                </a:schemeClr>
              </a:solidFill>
              <a:latin typeface="Bradley Hand ITC" panose="03070402050302030203" pitchFamily="66" charset="0"/>
            </a:endParaRPr>
          </a:p>
        </p:txBody>
      </p:sp>
      <p:sp>
        <p:nvSpPr>
          <p:cNvPr id="30" name="字幕 2">
            <a:extLst>
              <a:ext uri="{FF2B5EF4-FFF2-40B4-BE49-F238E27FC236}">
                <a16:creationId xmlns:a16="http://schemas.microsoft.com/office/drawing/2014/main" id="{FBA1667A-4C98-D29B-CFFE-3FF3B27E55B6}"/>
              </a:ext>
            </a:extLst>
          </p:cNvPr>
          <p:cNvSpPr txBox="1">
            <a:spLocks/>
          </p:cNvSpPr>
          <p:nvPr/>
        </p:nvSpPr>
        <p:spPr>
          <a:xfrm>
            <a:off x="-922943" y="1030227"/>
            <a:ext cx="8807116" cy="518299"/>
          </a:xfrm>
          <a:prstGeom prst="rect">
            <a:avLst/>
          </a:prstGeom>
        </p:spPr>
        <p:txBody>
          <a:bodyPr vert="horz" lIns="91440" tIns="45720" rIns="91440" bIns="45720" rtlCol="0">
            <a:noAutofit/>
          </a:bodyPr>
          <a:lstStyle>
            <a:lvl1pPr marL="0" indent="0" algn="ctr" defTabSz="822920" rtl="0" eaLnBrk="1" latinLnBrk="0" hangingPunct="1">
              <a:lnSpc>
                <a:spcPct val="90000"/>
              </a:lnSpc>
              <a:spcBef>
                <a:spcPts val="900"/>
              </a:spcBef>
              <a:buFont typeface="Arial" panose="020B0604020202020204" pitchFamily="34" charset="0"/>
              <a:buNone/>
              <a:defRPr kumimoji="1" sz="2160" kern="1200">
                <a:solidFill>
                  <a:schemeClr val="tx1"/>
                </a:solidFill>
                <a:latin typeface="+mn-lt"/>
                <a:ea typeface="+mn-ea"/>
                <a:cs typeface="+mn-cs"/>
              </a:defRPr>
            </a:lvl1pPr>
            <a:lvl2pPr marL="411460" indent="0" algn="ctr" defTabSz="822920" rtl="0" eaLnBrk="1" latinLnBrk="0" hangingPunct="1">
              <a:lnSpc>
                <a:spcPct val="90000"/>
              </a:lnSpc>
              <a:spcBef>
                <a:spcPts val="450"/>
              </a:spcBef>
              <a:buFont typeface="Arial" panose="020B0604020202020204" pitchFamily="34" charset="0"/>
              <a:buNone/>
              <a:defRPr kumimoji="1" sz="1800" kern="1200">
                <a:solidFill>
                  <a:schemeClr val="tx1"/>
                </a:solidFill>
                <a:latin typeface="+mn-lt"/>
                <a:ea typeface="+mn-ea"/>
                <a:cs typeface="+mn-cs"/>
              </a:defRPr>
            </a:lvl2pPr>
            <a:lvl3pPr marL="822920" indent="0" algn="ctr" defTabSz="822920" rtl="0" eaLnBrk="1" latinLnBrk="0" hangingPunct="1">
              <a:lnSpc>
                <a:spcPct val="90000"/>
              </a:lnSpc>
              <a:spcBef>
                <a:spcPts val="450"/>
              </a:spcBef>
              <a:buFont typeface="Arial" panose="020B0604020202020204" pitchFamily="34" charset="0"/>
              <a:buNone/>
              <a:defRPr kumimoji="1" sz="1620" kern="1200">
                <a:solidFill>
                  <a:schemeClr val="tx1"/>
                </a:solidFill>
                <a:latin typeface="+mn-lt"/>
                <a:ea typeface="+mn-ea"/>
                <a:cs typeface="+mn-cs"/>
              </a:defRPr>
            </a:lvl3pPr>
            <a:lvl4pPr marL="1234379" indent="0" algn="ctr" defTabSz="822920" rtl="0" eaLnBrk="1" latinLnBrk="0" hangingPunct="1">
              <a:lnSpc>
                <a:spcPct val="90000"/>
              </a:lnSpc>
              <a:spcBef>
                <a:spcPts val="450"/>
              </a:spcBef>
              <a:buFont typeface="Arial" panose="020B0604020202020204" pitchFamily="34" charset="0"/>
              <a:buNone/>
              <a:defRPr kumimoji="1" sz="1440" kern="1200">
                <a:solidFill>
                  <a:schemeClr val="tx1"/>
                </a:solidFill>
                <a:latin typeface="+mn-lt"/>
                <a:ea typeface="+mn-ea"/>
                <a:cs typeface="+mn-cs"/>
              </a:defRPr>
            </a:lvl4pPr>
            <a:lvl5pPr marL="1645838" indent="0" algn="ctr" defTabSz="822920" rtl="0" eaLnBrk="1" latinLnBrk="0" hangingPunct="1">
              <a:lnSpc>
                <a:spcPct val="90000"/>
              </a:lnSpc>
              <a:spcBef>
                <a:spcPts val="450"/>
              </a:spcBef>
              <a:buFont typeface="Arial" panose="020B0604020202020204" pitchFamily="34" charset="0"/>
              <a:buNone/>
              <a:defRPr kumimoji="1" sz="1440" kern="1200">
                <a:solidFill>
                  <a:schemeClr val="tx1"/>
                </a:solidFill>
                <a:latin typeface="+mn-lt"/>
                <a:ea typeface="+mn-ea"/>
                <a:cs typeface="+mn-cs"/>
              </a:defRPr>
            </a:lvl5pPr>
            <a:lvl6pPr marL="2057297" indent="0" algn="ctr" defTabSz="822920" rtl="0" eaLnBrk="1" latinLnBrk="0" hangingPunct="1">
              <a:lnSpc>
                <a:spcPct val="90000"/>
              </a:lnSpc>
              <a:spcBef>
                <a:spcPts val="450"/>
              </a:spcBef>
              <a:buFont typeface="Arial" panose="020B0604020202020204" pitchFamily="34" charset="0"/>
              <a:buNone/>
              <a:defRPr kumimoji="1" sz="1440" kern="1200">
                <a:solidFill>
                  <a:schemeClr val="tx1"/>
                </a:solidFill>
                <a:latin typeface="+mn-lt"/>
                <a:ea typeface="+mn-ea"/>
                <a:cs typeface="+mn-cs"/>
              </a:defRPr>
            </a:lvl6pPr>
            <a:lvl7pPr marL="2468757" indent="0" algn="ctr" defTabSz="822920" rtl="0" eaLnBrk="1" latinLnBrk="0" hangingPunct="1">
              <a:lnSpc>
                <a:spcPct val="90000"/>
              </a:lnSpc>
              <a:spcBef>
                <a:spcPts val="450"/>
              </a:spcBef>
              <a:buFont typeface="Arial" panose="020B0604020202020204" pitchFamily="34" charset="0"/>
              <a:buNone/>
              <a:defRPr kumimoji="1" sz="1440" kern="1200">
                <a:solidFill>
                  <a:schemeClr val="tx1"/>
                </a:solidFill>
                <a:latin typeface="+mn-lt"/>
                <a:ea typeface="+mn-ea"/>
                <a:cs typeface="+mn-cs"/>
              </a:defRPr>
            </a:lvl7pPr>
            <a:lvl8pPr marL="2880216" indent="0" algn="ctr" defTabSz="822920" rtl="0" eaLnBrk="1" latinLnBrk="0" hangingPunct="1">
              <a:lnSpc>
                <a:spcPct val="90000"/>
              </a:lnSpc>
              <a:spcBef>
                <a:spcPts val="450"/>
              </a:spcBef>
              <a:buFont typeface="Arial" panose="020B0604020202020204" pitchFamily="34" charset="0"/>
              <a:buNone/>
              <a:defRPr kumimoji="1" sz="1440" kern="1200">
                <a:solidFill>
                  <a:schemeClr val="tx1"/>
                </a:solidFill>
                <a:latin typeface="+mn-lt"/>
                <a:ea typeface="+mn-ea"/>
                <a:cs typeface="+mn-cs"/>
              </a:defRPr>
            </a:lvl8pPr>
            <a:lvl9pPr marL="3291676" indent="0" algn="ctr" defTabSz="822920" rtl="0" eaLnBrk="1" latinLnBrk="0" hangingPunct="1">
              <a:lnSpc>
                <a:spcPct val="90000"/>
              </a:lnSpc>
              <a:spcBef>
                <a:spcPts val="450"/>
              </a:spcBef>
              <a:buFont typeface="Arial" panose="020B0604020202020204" pitchFamily="34" charset="0"/>
              <a:buNone/>
              <a:defRPr kumimoji="1" sz="1440" kern="1200">
                <a:solidFill>
                  <a:schemeClr val="tx1"/>
                </a:solidFill>
                <a:latin typeface="+mn-lt"/>
                <a:ea typeface="+mn-ea"/>
                <a:cs typeface="+mn-cs"/>
              </a:defRPr>
            </a:lvl9pPr>
          </a:lstStyle>
          <a:p>
            <a:r>
              <a:rPr lang="ja-JP" altLang="en-US" sz="2600" b="1" dirty="0">
                <a:solidFill>
                  <a:schemeClr val="accent2">
                    <a:lumMod val="50000"/>
                  </a:schemeClr>
                </a:solidFill>
                <a:latin typeface="Bradley Hand ITC" panose="03070402050302030203" pitchFamily="66" charset="0"/>
              </a:rPr>
              <a:t>  </a:t>
            </a:r>
            <a:r>
              <a:rPr lang="en-US" altLang="ja-JP" sz="2600" b="1" dirty="0">
                <a:solidFill>
                  <a:schemeClr val="accent2">
                    <a:lumMod val="50000"/>
                  </a:schemeClr>
                </a:solidFill>
                <a:latin typeface="Bradley Hand ITC" panose="03070402050302030203" pitchFamily="66" charset="0"/>
              </a:rPr>
              <a:t>HASE</a:t>
            </a:r>
            <a:endParaRPr lang="ja-JP" altLang="en-US" sz="2600" b="1" dirty="0">
              <a:solidFill>
                <a:schemeClr val="accent2">
                  <a:lumMod val="50000"/>
                </a:schemeClr>
              </a:solidFill>
              <a:latin typeface="Bradley Hand ITC" panose="03070402050302030203" pitchFamily="66" charset="0"/>
            </a:endParaRPr>
          </a:p>
        </p:txBody>
      </p:sp>
      <p:sp>
        <p:nvSpPr>
          <p:cNvPr id="8" name="四角形: 角を丸くする 7">
            <a:extLst>
              <a:ext uri="{FF2B5EF4-FFF2-40B4-BE49-F238E27FC236}">
                <a16:creationId xmlns:a16="http://schemas.microsoft.com/office/drawing/2014/main" id="{110700F0-A169-3B6B-0D4F-2B6DF338FB3D}"/>
              </a:ext>
            </a:extLst>
          </p:cNvPr>
          <p:cNvSpPr/>
          <p:nvPr/>
        </p:nvSpPr>
        <p:spPr>
          <a:xfrm>
            <a:off x="4367079" y="5900478"/>
            <a:ext cx="3803518" cy="2874240"/>
          </a:xfrm>
          <a:prstGeom prst="roundRect">
            <a:avLst/>
          </a:prstGeom>
          <a:noFill/>
          <a:ln>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541" dirty="0"/>
          </a:p>
        </p:txBody>
      </p:sp>
      <p:sp>
        <p:nvSpPr>
          <p:cNvPr id="9" name="四角形: 角を丸くする 8">
            <a:extLst>
              <a:ext uri="{FF2B5EF4-FFF2-40B4-BE49-F238E27FC236}">
                <a16:creationId xmlns:a16="http://schemas.microsoft.com/office/drawing/2014/main" id="{9D1EC3E2-17A3-F05C-7B8A-A5E0FB9866F1}"/>
              </a:ext>
            </a:extLst>
          </p:cNvPr>
          <p:cNvSpPr/>
          <p:nvPr/>
        </p:nvSpPr>
        <p:spPr>
          <a:xfrm>
            <a:off x="14829" y="1553738"/>
            <a:ext cx="4352250" cy="2593354"/>
          </a:xfrm>
          <a:prstGeom prst="roundRect">
            <a:avLst/>
          </a:prstGeom>
          <a:noFill/>
          <a:ln>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541" dirty="0"/>
          </a:p>
        </p:txBody>
      </p:sp>
      <p:sp>
        <p:nvSpPr>
          <p:cNvPr id="43" name="テキスト ボックス 42">
            <a:extLst>
              <a:ext uri="{FF2B5EF4-FFF2-40B4-BE49-F238E27FC236}">
                <a16:creationId xmlns:a16="http://schemas.microsoft.com/office/drawing/2014/main" id="{72C3DA54-93C6-F35F-DBE6-FA4C18DD9C4F}"/>
              </a:ext>
            </a:extLst>
          </p:cNvPr>
          <p:cNvSpPr txBox="1"/>
          <p:nvPr/>
        </p:nvSpPr>
        <p:spPr>
          <a:xfrm>
            <a:off x="6906162" y="1249619"/>
            <a:ext cx="3030190" cy="261610"/>
          </a:xfrm>
          <a:prstGeom prst="rect">
            <a:avLst/>
          </a:prstGeom>
          <a:noFill/>
        </p:spPr>
        <p:txBody>
          <a:bodyPr wrap="square" rtlCol="0">
            <a:spAutoFit/>
          </a:bodyPr>
          <a:lstStyle/>
          <a:p>
            <a:r>
              <a:rPr kumimoji="1" lang="ja-JP" altLang="en-US" sz="1100" b="1" dirty="0">
                <a:latin typeface="+mn-ea"/>
              </a:rPr>
              <a:t>管理者　西洋介</a:t>
            </a:r>
          </a:p>
        </p:txBody>
      </p:sp>
      <p:sp>
        <p:nvSpPr>
          <p:cNvPr id="61" name="四角形: 角を丸くする 60">
            <a:extLst>
              <a:ext uri="{FF2B5EF4-FFF2-40B4-BE49-F238E27FC236}">
                <a16:creationId xmlns:a16="http://schemas.microsoft.com/office/drawing/2014/main" id="{842106B2-E56D-A7D9-CBBE-DC49793DDD17}"/>
              </a:ext>
            </a:extLst>
          </p:cNvPr>
          <p:cNvSpPr/>
          <p:nvPr/>
        </p:nvSpPr>
        <p:spPr>
          <a:xfrm>
            <a:off x="6031666" y="8812014"/>
            <a:ext cx="2146067" cy="2141296"/>
          </a:xfrm>
          <a:prstGeom prst="roundRect">
            <a:avLst/>
          </a:prstGeom>
          <a:solidFill>
            <a:schemeClr val="bg1"/>
          </a:solidFill>
          <a:ln>
            <a:solidFill>
              <a:srgbClr val="00B05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571"/>
          </a:p>
        </p:txBody>
      </p:sp>
      <p:sp>
        <p:nvSpPr>
          <p:cNvPr id="65" name="テキスト ボックス 64">
            <a:extLst>
              <a:ext uri="{FF2B5EF4-FFF2-40B4-BE49-F238E27FC236}">
                <a16:creationId xmlns:a16="http://schemas.microsoft.com/office/drawing/2014/main" id="{23BC8585-0955-46CB-F8CD-D2132D75B078}"/>
              </a:ext>
            </a:extLst>
          </p:cNvPr>
          <p:cNvSpPr txBox="1"/>
          <p:nvPr/>
        </p:nvSpPr>
        <p:spPr>
          <a:xfrm>
            <a:off x="6010135" y="9090578"/>
            <a:ext cx="3284737" cy="292388"/>
          </a:xfrm>
          <a:prstGeom prst="rect">
            <a:avLst/>
          </a:prstGeom>
          <a:noFill/>
        </p:spPr>
        <p:txBody>
          <a:bodyPr wrap="square" rtlCol="0">
            <a:spAutoFit/>
          </a:bodyPr>
          <a:lstStyle/>
          <a:p>
            <a:r>
              <a:rPr kumimoji="1" lang="ja-JP" altLang="en-US" sz="1300" b="1" dirty="0">
                <a:solidFill>
                  <a:schemeClr val="accent2">
                    <a:lumMod val="75000"/>
                  </a:schemeClr>
                </a:solidFill>
              </a:rPr>
              <a:t>トレーニングスタジオ長谷</a:t>
            </a:r>
          </a:p>
        </p:txBody>
      </p:sp>
      <p:sp>
        <p:nvSpPr>
          <p:cNvPr id="90" name="テキスト ボックス 89">
            <a:extLst>
              <a:ext uri="{FF2B5EF4-FFF2-40B4-BE49-F238E27FC236}">
                <a16:creationId xmlns:a16="http://schemas.microsoft.com/office/drawing/2014/main" id="{92ECA062-62AD-B793-0056-69B98F51240A}"/>
              </a:ext>
            </a:extLst>
          </p:cNvPr>
          <p:cNvSpPr txBox="1"/>
          <p:nvPr/>
        </p:nvSpPr>
        <p:spPr>
          <a:xfrm>
            <a:off x="6560931" y="8851264"/>
            <a:ext cx="1464157" cy="307777"/>
          </a:xfrm>
          <a:prstGeom prst="rect">
            <a:avLst/>
          </a:prstGeom>
          <a:noFill/>
        </p:spPr>
        <p:txBody>
          <a:bodyPr wrap="square" rtlCol="0">
            <a:spAutoFit/>
          </a:bodyPr>
          <a:lstStyle/>
          <a:p>
            <a:r>
              <a:rPr kumimoji="1" lang="en-US" altLang="ja-JP" sz="1400" dirty="0">
                <a:solidFill>
                  <a:schemeClr val="accent2">
                    <a:lumMod val="75000"/>
                  </a:schemeClr>
                </a:solidFill>
              </a:rPr>
              <a:t>〈</a:t>
            </a:r>
            <a:r>
              <a:rPr kumimoji="1" lang="ja-JP" altLang="en-US" sz="1400" dirty="0">
                <a:solidFill>
                  <a:schemeClr val="accent2">
                    <a:lumMod val="75000"/>
                  </a:schemeClr>
                </a:solidFill>
              </a:rPr>
              <a:t>発行元</a:t>
            </a:r>
            <a:r>
              <a:rPr kumimoji="1" lang="en-US" altLang="ja-JP" sz="1400" dirty="0">
                <a:solidFill>
                  <a:schemeClr val="accent2">
                    <a:lumMod val="75000"/>
                  </a:schemeClr>
                </a:solidFill>
              </a:rPr>
              <a:t>〉</a:t>
            </a:r>
            <a:endParaRPr kumimoji="1" lang="ja-JP" altLang="en-US" sz="1400" dirty="0">
              <a:solidFill>
                <a:schemeClr val="accent2">
                  <a:lumMod val="75000"/>
                </a:schemeClr>
              </a:solidFill>
            </a:endParaRPr>
          </a:p>
        </p:txBody>
      </p:sp>
      <p:sp>
        <p:nvSpPr>
          <p:cNvPr id="79" name="テキスト ボックス 78">
            <a:extLst>
              <a:ext uri="{FF2B5EF4-FFF2-40B4-BE49-F238E27FC236}">
                <a16:creationId xmlns:a16="http://schemas.microsoft.com/office/drawing/2014/main" id="{399C04E3-6BE8-91FE-68F3-95E8F9F5C95E}"/>
              </a:ext>
            </a:extLst>
          </p:cNvPr>
          <p:cNvSpPr txBox="1"/>
          <p:nvPr/>
        </p:nvSpPr>
        <p:spPr>
          <a:xfrm>
            <a:off x="6010134" y="9285397"/>
            <a:ext cx="3901232" cy="830997"/>
          </a:xfrm>
          <a:prstGeom prst="rect">
            <a:avLst/>
          </a:prstGeom>
          <a:noFill/>
        </p:spPr>
        <p:txBody>
          <a:bodyPr wrap="square" rtlCol="0">
            <a:spAutoFit/>
          </a:bodyPr>
          <a:lstStyle/>
          <a:p>
            <a:r>
              <a:rPr kumimoji="1" lang="ja-JP" altLang="en-US" sz="1200" dirty="0">
                <a:solidFill>
                  <a:schemeClr val="accent2">
                    <a:lumMod val="75000"/>
                  </a:schemeClr>
                </a:solidFill>
                <a:latin typeface="游ゴシック" panose="020B0400000000000000" pitchFamily="50" charset="-128"/>
                <a:ea typeface="游ゴシック" panose="020B0400000000000000" pitchFamily="50" charset="-128"/>
              </a:rPr>
              <a:t>事業所番号：</a:t>
            </a:r>
            <a:r>
              <a:rPr kumimoji="1" lang="en-US" altLang="ja-JP" sz="1200" dirty="0">
                <a:solidFill>
                  <a:schemeClr val="accent2">
                    <a:lumMod val="75000"/>
                  </a:schemeClr>
                </a:solidFill>
                <a:latin typeface="游ゴシック" panose="020B0400000000000000" pitchFamily="50" charset="-128"/>
                <a:ea typeface="游ゴシック" panose="020B0400000000000000" pitchFamily="50" charset="-128"/>
              </a:rPr>
              <a:t>1492100555</a:t>
            </a:r>
          </a:p>
          <a:p>
            <a:r>
              <a:rPr kumimoji="1" lang="ja-JP" altLang="en-US" sz="1200" dirty="0">
                <a:solidFill>
                  <a:schemeClr val="accent2">
                    <a:lumMod val="75000"/>
                  </a:schemeClr>
                </a:solidFill>
                <a:latin typeface="游ゴシック" panose="020B0400000000000000" pitchFamily="50" charset="-128"/>
                <a:ea typeface="游ゴシック" panose="020B0400000000000000" pitchFamily="50" charset="-128"/>
              </a:rPr>
              <a:t>　　鎌倉市長谷</a:t>
            </a:r>
            <a:r>
              <a:rPr kumimoji="1" lang="en-US" altLang="ja-JP" sz="1200" dirty="0">
                <a:solidFill>
                  <a:schemeClr val="accent2">
                    <a:lumMod val="75000"/>
                  </a:schemeClr>
                </a:solidFill>
                <a:latin typeface="游ゴシック" panose="020B0400000000000000" pitchFamily="50" charset="-128"/>
                <a:ea typeface="游ゴシック" panose="020B0400000000000000" pitchFamily="50" charset="-128"/>
              </a:rPr>
              <a:t>2-10-41</a:t>
            </a:r>
          </a:p>
          <a:p>
            <a:r>
              <a:rPr kumimoji="1" lang="en-US" altLang="ja-JP" sz="1200" dirty="0">
                <a:solidFill>
                  <a:schemeClr val="accent2">
                    <a:lumMod val="75000"/>
                  </a:schemeClr>
                </a:solidFill>
                <a:latin typeface="游ゴシック" panose="020B0400000000000000" pitchFamily="50" charset="-128"/>
                <a:ea typeface="游ゴシック" panose="020B0400000000000000" pitchFamily="50" charset="-128"/>
              </a:rPr>
              <a:t>080-5927-0260</a:t>
            </a:r>
            <a:r>
              <a:rPr kumimoji="1" lang="ja-JP" altLang="en-US" sz="1200" dirty="0">
                <a:solidFill>
                  <a:schemeClr val="accent2">
                    <a:lumMod val="75000"/>
                  </a:schemeClr>
                </a:solidFill>
                <a:latin typeface="游ゴシック" panose="020B0400000000000000" pitchFamily="50" charset="-128"/>
                <a:ea typeface="游ゴシック" panose="020B0400000000000000" pitchFamily="50" charset="-128"/>
              </a:rPr>
              <a:t>（事務所直通）</a:t>
            </a:r>
            <a:endParaRPr kumimoji="1" lang="en-US" altLang="ja-JP" sz="1200" dirty="0">
              <a:solidFill>
                <a:schemeClr val="accent2">
                  <a:lumMod val="75000"/>
                </a:schemeClr>
              </a:solidFill>
              <a:latin typeface="游ゴシック" panose="020B0400000000000000" pitchFamily="50" charset="-128"/>
              <a:ea typeface="游ゴシック" panose="020B0400000000000000" pitchFamily="50" charset="-128"/>
            </a:endParaRPr>
          </a:p>
          <a:p>
            <a:r>
              <a:rPr kumimoji="1" lang="ja-JP" altLang="en-US" sz="1200" dirty="0">
                <a:solidFill>
                  <a:schemeClr val="accent2">
                    <a:lumMod val="75000"/>
                  </a:schemeClr>
                </a:solidFill>
                <a:latin typeface="游ゴシック" panose="020B0400000000000000" pitchFamily="50" charset="-128"/>
                <a:ea typeface="游ゴシック" panose="020B0400000000000000" pitchFamily="50" charset="-128"/>
              </a:rPr>
              <a:t>　　　</a:t>
            </a:r>
            <a:r>
              <a:rPr kumimoji="1" lang="en-US" altLang="ja-JP" sz="1200" dirty="0">
                <a:solidFill>
                  <a:schemeClr val="accent2">
                    <a:lumMod val="75000"/>
                  </a:schemeClr>
                </a:solidFill>
                <a:latin typeface="游ゴシック" panose="020B0400000000000000" pitchFamily="50" charset="-128"/>
                <a:ea typeface="游ゴシック" panose="020B0400000000000000" pitchFamily="50" charset="-128"/>
              </a:rPr>
              <a:t>0467-73-7055</a:t>
            </a:r>
            <a:endParaRPr kumimoji="1" lang="ja-JP" altLang="en-US" sz="1200" dirty="0">
              <a:solidFill>
                <a:schemeClr val="accent2">
                  <a:lumMod val="75000"/>
                </a:schemeClr>
              </a:solidFill>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053C6C84-7A47-6863-C705-E189FE431D5F}"/>
              </a:ext>
            </a:extLst>
          </p:cNvPr>
          <p:cNvSpPr txBox="1"/>
          <p:nvPr/>
        </p:nvSpPr>
        <p:spPr>
          <a:xfrm>
            <a:off x="7135877" y="10255845"/>
            <a:ext cx="1876426" cy="276999"/>
          </a:xfrm>
          <a:prstGeom prst="rect">
            <a:avLst/>
          </a:prstGeom>
          <a:noFill/>
        </p:spPr>
        <p:txBody>
          <a:bodyPr wrap="square" rtlCol="0">
            <a:spAutoFit/>
          </a:bodyPr>
          <a:lstStyle/>
          <a:p>
            <a:r>
              <a:rPr kumimoji="1" lang="ja-JP" altLang="en-US" sz="1200" dirty="0"/>
              <a:t>インスタ</a:t>
            </a:r>
            <a:r>
              <a:rPr kumimoji="1" lang="en-US" altLang="ja-JP" sz="1200" dirty="0"/>
              <a:t>QR</a:t>
            </a:r>
            <a:endParaRPr kumimoji="1" lang="ja-JP" altLang="en-US" sz="1200" dirty="0"/>
          </a:p>
        </p:txBody>
      </p:sp>
      <p:sp>
        <p:nvSpPr>
          <p:cNvPr id="18" name="正方形/長方形 17">
            <a:extLst>
              <a:ext uri="{FF2B5EF4-FFF2-40B4-BE49-F238E27FC236}">
                <a16:creationId xmlns:a16="http://schemas.microsoft.com/office/drawing/2014/main" id="{E6370D9A-2DF4-4889-68C0-4FC48800E9AC}"/>
              </a:ext>
            </a:extLst>
          </p:cNvPr>
          <p:cNvSpPr/>
          <p:nvPr/>
        </p:nvSpPr>
        <p:spPr>
          <a:xfrm>
            <a:off x="6269989" y="10067302"/>
            <a:ext cx="842242" cy="85251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571"/>
          </a:p>
        </p:txBody>
      </p:sp>
      <p:pic>
        <p:nvPicPr>
          <p:cNvPr id="7" name="図 6">
            <a:extLst>
              <a:ext uri="{FF2B5EF4-FFF2-40B4-BE49-F238E27FC236}">
                <a16:creationId xmlns:a16="http://schemas.microsoft.com/office/drawing/2014/main" id="{0879EA38-D2D9-1D3D-64A3-6B83BD49DDD4}"/>
              </a:ext>
            </a:extLst>
          </p:cNvPr>
          <p:cNvPicPr>
            <a:picLocks noChangeAspect="1"/>
          </p:cNvPicPr>
          <p:nvPr/>
        </p:nvPicPr>
        <p:blipFill rotWithShape="1">
          <a:blip r:embed="rId10">
            <a:extLst>
              <a:ext uri="{28A0092B-C50C-407E-A947-70E740481C1C}">
                <a14:useLocalDpi xmlns:a14="http://schemas.microsoft.com/office/drawing/2010/main" val="0"/>
              </a:ext>
            </a:extLst>
          </a:blip>
          <a:srcRect l="33672" t="37908" r="46951" b="25894"/>
          <a:stretch/>
        </p:blipFill>
        <p:spPr>
          <a:xfrm>
            <a:off x="6285050" y="10094262"/>
            <a:ext cx="812120" cy="814838"/>
          </a:xfrm>
          <a:prstGeom prst="rect">
            <a:avLst/>
          </a:prstGeom>
        </p:spPr>
      </p:pic>
      <p:sp>
        <p:nvSpPr>
          <p:cNvPr id="56" name="テキスト ボックス 55">
            <a:extLst>
              <a:ext uri="{FF2B5EF4-FFF2-40B4-BE49-F238E27FC236}">
                <a16:creationId xmlns:a16="http://schemas.microsoft.com/office/drawing/2014/main" id="{2D242BCB-CCCB-F1C8-B802-B856820C9281}"/>
              </a:ext>
            </a:extLst>
          </p:cNvPr>
          <p:cNvSpPr txBox="1"/>
          <p:nvPr/>
        </p:nvSpPr>
        <p:spPr>
          <a:xfrm>
            <a:off x="7053091" y="10424312"/>
            <a:ext cx="1862635" cy="261610"/>
          </a:xfrm>
          <a:prstGeom prst="rect">
            <a:avLst/>
          </a:prstGeom>
          <a:noFill/>
        </p:spPr>
        <p:txBody>
          <a:bodyPr wrap="square" rtlCol="0">
            <a:spAutoFit/>
          </a:bodyPr>
          <a:lstStyle/>
          <a:p>
            <a:r>
              <a:rPr kumimoji="1" lang="ja-JP" altLang="en-US" sz="1100" dirty="0"/>
              <a:t>随時更新中です。</a:t>
            </a:r>
          </a:p>
        </p:txBody>
      </p:sp>
      <p:sp>
        <p:nvSpPr>
          <p:cNvPr id="25" name="テキスト ボックス 24">
            <a:extLst>
              <a:ext uri="{FF2B5EF4-FFF2-40B4-BE49-F238E27FC236}">
                <a16:creationId xmlns:a16="http://schemas.microsoft.com/office/drawing/2014/main" id="{60EBE5A6-0BD0-A275-6B27-C71A73C5D955}"/>
              </a:ext>
            </a:extLst>
          </p:cNvPr>
          <p:cNvSpPr txBox="1"/>
          <p:nvPr/>
        </p:nvSpPr>
        <p:spPr>
          <a:xfrm>
            <a:off x="5851089" y="6220877"/>
            <a:ext cx="3672348" cy="400110"/>
          </a:xfrm>
          <a:prstGeom prst="rect">
            <a:avLst/>
          </a:prstGeom>
          <a:noFill/>
        </p:spPr>
        <p:txBody>
          <a:bodyPr wrap="square" rtlCol="0">
            <a:spAutoFit/>
          </a:bodyPr>
          <a:lstStyle/>
          <a:p>
            <a:r>
              <a:rPr kumimoji="1" lang="ja-JP" altLang="en-US" sz="2000" b="1" dirty="0">
                <a:solidFill>
                  <a:schemeClr val="accent6">
                    <a:lumMod val="50000"/>
                  </a:schemeClr>
                </a:solidFill>
                <a:latin typeface="+mn-ea"/>
              </a:rPr>
              <a:t>開設いたしました</a:t>
            </a:r>
            <a:r>
              <a:rPr kumimoji="1" lang="en-US" altLang="ja-JP" sz="2000" b="1" dirty="0">
                <a:solidFill>
                  <a:schemeClr val="accent6">
                    <a:lumMod val="50000"/>
                  </a:schemeClr>
                </a:solidFill>
                <a:latin typeface="+mn-ea"/>
              </a:rPr>
              <a:t>!!</a:t>
            </a:r>
            <a:endParaRPr kumimoji="1" lang="ja-JP" altLang="en-US" sz="2000" b="1" dirty="0">
              <a:solidFill>
                <a:schemeClr val="accent6">
                  <a:lumMod val="50000"/>
                </a:schemeClr>
              </a:solidFill>
              <a:latin typeface="+mn-ea"/>
            </a:endParaRPr>
          </a:p>
        </p:txBody>
      </p:sp>
      <p:sp>
        <p:nvSpPr>
          <p:cNvPr id="26" name="テキスト ボックス 25">
            <a:extLst>
              <a:ext uri="{FF2B5EF4-FFF2-40B4-BE49-F238E27FC236}">
                <a16:creationId xmlns:a16="http://schemas.microsoft.com/office/drawing/2014/main" id="{9D9BD83F-0683-691E-97EA-AB2FB2392491}"/>
              </a:ext>
            </a:extLst>
          </p:cNvPr>
          <p:cNvSpPr txBox="1"/>
          <p:nvPr/>
        </p:nvSpPr>
        <p:spPr>
          <a:xfrm>
            <a:off x="4410110" y="6647066"/>
            <a:ext cx="3824657" cy="1015663"/>
          </a:xfrm>
          <a:prstGeom prst="rect">
            <a:avLst/>
          </a:prstGeom>
          <a:noFill/>
        </p:spPr>
        <p:txBody>
          <a:bodyPr wrap="square" rtlCol="0">
            <a:spAutoFit/>
          </a:bodyPr>
          <a:lstStyle/>
          <a:p>
            <a:r>
              <a:rPr kumimoji="1" lang="ja-JP" altLang="en-US" sz="1200" dirty="0">
                <a:latin typeface="+mn-ea"/>
              </a:rPr>
              <a:t>どんな機械があるのか？どのように使うのか？</a:t>
            </a:r>
            <a:endParaRPr kumimoji="1" lang="en-US" altLang="ja-JP" sz="1200" dirty="0">
              <a:latin typeface="+mn-ea"/>
            </a:endParaRPr>
          </a:p>
          <a:p>
            <a:r>
              <a:rPr kumimoji="1" lang="ja-JP" altLang="en-US" sz="1200" dirty="0">
                <a:latin typeface="+mn-ea"/>
              </a:rPr>
              <a:t>どんな雰囲気なのか？など随時更新していきます。</a:t>
            </a:r>
            <a:endParaRPr kumimoji="1" lang="en-US" altLang="ja-JP" sz="1200" dirty="0">
              <a:latin typeface="+mn-ea"/>
            </a:endParaRPr>
          </a:p>
          <a:p>
            <a:r>
              <a:rPr kumimoji="1" lang="ja-JP" altLang="en-US" sz="1200" dirty="0">
                <a:latin typeface="+mn-ea"/>
              </a:rPr>
              <a:t>試聴の際は</a:t>
            </a:r>
            <a:r>
              <a:rPr kumimoji="1" lang="en-US" altLang="ja-JP" sz="1200" dirty="0">
                <a:latin typeface="+mn-ea"/>
              </a:rPr>
              <a:t>QR</a:t>
            </a:r>
            <a:r>
              <a:rPr kumimoji="1" lang="ja-JP" altLang="en-US" sz="1200" dirty="0">
                <a:latin typeface="+mn-ea"/>
              </a:rPr>
              <a:t>コードを読み取っていただくか</a:t>
            </a:r>
            <a:r>
              <a:rPr kumimoji="1" lang="en-US" altLang="ja-JP" sz="1200" dirty="0">
                <a:latin typeface="+mn-ea"/>
              </a:rPr>
              <a:t>YouTube</a:t>
            </a:r>
            <a:r>
              <a:rPr kumimoji="1" lang="ja-JP" altLang="en-US" sz="1200" dirty="0">
                <a:latin typeface="+mn-ea"/>
              </a:rPr>
              <a:t>より</a:t>
            </a:r>
            <a:r>
              <a:rPr kumimoji="1" lang="en-US" altLang="ja-JP" sz="1200" dirty="0">
                <a:latin typeface="+mn-ea"/>
              </a:rPr>
              <a:t>【</a:t>
            </a:r>
            <a:r>
              <a:rPr kumimoji="1" lang="ja-JP" altLang="en-US" sz="1200" dirty="0">
                <a:latin typeface="+mn-ea"/>
              </a:rPr>
              <a:t>トレーニングスタジオ長谷</a:t>
            </a:r>
            <a:r>
              <a:rPr kumimoji="1" lang="en-US" altLang="ja-JP" sz="1200" dirty="0">
                <a:latin typeface="+mn-ea"/>
              </a:rPr>
              <a:t>】</a:t>
            </a:r>
            <a:r>
              <a:rPr kumimoji="1" lang="ja-JP" altLang="en-US" sz="1200" dirty="0">
                <a:latin typeface="+mn-ea"/>
              </a:rPr>
              <a:t>と検索をしてご視聴ください。</a:t>
            </a:r>
          </a:p>
        </p:txBody>
      </p:sp>
      <p:sp>
        <p:nvSpPr>
          <p:cNvPr id="37" name="テキスト ボックス 36">
            <a:extLst>
              <a:ext uri="{FF2B5EF4-FFF2-40B4-BE49-F238E27FC236}">
                <a16:creationId xmlns:a16="http://schemas.microsoft.com/office/drawing/2014/main" id="{CF500398-38C7-DAFC-CC9D-5A7362B2FE5B}"/>
              </a:ext>
            </a:extLst>
          </p:cNvPr>
          <p:cNvSpPr txBox="1"/>
          <p:nvPr/>
        </p:nvSpPr>
        <p:spPr>
          <a:xfrm>
            <a:off x="5799908" y="8182300"/>
            <a:ext cx="2625718" cy="577081"/>
          </a:xfrm>
          <a:prstGeom prst="rect">
            <a:avLst/>
          </a:prstGeom>
          <a:noFill/>
        </p:spPr>
        <p:txBody>
          <a:bodyPr wrap="square" rtlCol="0">
            <a:spAutoFit/>
          </a:bodyPr>
          <a:lstStyle/>
          <a:p>
            <a:r>
              <a:rPr kumimoji="1" lang="ja-JP" altLang="en-US" sz="1050" dirty="0">
                <a:latin typeface="+mn-ea"/>
              </a:rPr>
              <a:t>①</a:t>
            </a:r>
            <a:r>
              <a:rPr kumimoji="1" lang="en-US" altLang="ja-JP" sz="1050" dirty="0">
                <a:latin typeface="+mn-ea"/>
              </a:rPr>
              <a:t>QR</a:t>
            </a:r>
            <a:r>
              <a:rPr kumimoji="1" lang="ja-JP" altLang="en-US" sz="1050" dirty="0">
                <a:latin typeface="+mn-ea"/>
              </a:rPr>
              <a:t>コードを読み取る</a:t>
            </a:r>
            <a:endParaRPr kumimoji="1" lang="en-US" altLang="ja-JP" sz="1050" dirty="0">
              <a:latin typeface="+mn-ea"/>
            </a:endParaRPr>
          </a:p>
          <a:p>
            <a:r>
              <a:rPr kumimoji="1" lang="ja-JP" altLang="en-US" sz="1050" dirty="0">
                <a:latin typeface="+mn-ea"/>
              </a:rPr>
              <a:t>②</a:t>
            </a:r>
            <a:r>
              <a:rPr kumimoji="1" lang="en-US" altLang="ja-JP" sz="1050" dirty="0">
                <a:latin typeface="+mn-ea"/>
              </a:rPr>
              <a:t>QR</a:t>
            </a:r>
            <a:r>
              <a:rPr kumimoji="1" lang="ja-JP" altLang="en-US" sz="1050" dirty="0">
                <a:latin typeface="+mn-ea"/>
              </a:rPr>
              <a:t>コードを開く</a:t>
            </a:r>
            <a:endParaRPr kumimoji="1" lang="en-US" altLang="ja-JP" sz="1050" dirty="0">
              <a:latin typeface="+mn-ea"/>
            </a:endParaRPr>
          </a:p>
          <a:p>
            <a:r>
              <a:rPr kumimoji="1" lang="ja-JP" altLang="en-US" sz="1050" dirty="0">
                <a:latin typeface="+mn-ea"/>
              </a:rPr>
              <a:t>→試聴できるようになります。</a:t>
            </a:r>
          </a:p>
        </p:txBody>
      </p:sp>
      <p:pic>
        <p:nvPicPr>
          <p:cNvPr id="12" name="図 11">
            <a:extLst>
              <a:ext uri="{FF2B5EF4-FFF2-40B4-BE49-F238E27FC236}">
                <a16:creationId xmlns:a16="http://schemas.microsoft.com/office/drawing/2014/main" id="{11D1F8E8-EBAC-FE63-229E-10F541438CC2}"/>
              </a:ext>
            </a:extLst>
          </p:cNvPr>
          <p:cNvPicPr>
            <a:picLocks noChangeAspect="1"/>
          </p:cNvPicPr>
          <p:nvPr/>
        </p:nvPicPr>
        <p:blipFill>
          <a:blip r:embed="rId11">
            <a:extLst>
              <a:ext uri="{28A0092B-C50C-407E-A947-70E740481C1C}">
                <a14:useLocalDpi xmlns:a14="http://schemas.microsoft.com/office/drawing/2010/main" val="0"/>
              </a:ext>
            </a:extLst>
          </a:blip>
          <a:srcRect t="4800" b="10788"/>
          <a:stretch/>
        </p:blipFill>
        <p:spPr>
          <a:xfrm>
            <a:off x="4598033" y="7688808"/>
            <a:ext cx="681528" cy="577081"/>
          </a:xfrm>
          <a:prstGeom prst="rect">
            <a:avLst/>
          </a:prstGeom>
        </p:spPr>
      </p:pic>
      <p:sp>
        <p:nvSpPr>
          <p:cNvPr id="10" name="四角形: 角を丸くする 9">
            <a:extLst>
              <a:ext uri="{FF2B5EF4-FFF2-40B4-BE49-F238E27FC236}">
                <a16:creationId xmlns:a16="http://schemas.microsoft.com/office/drawing/2014/main" id="{EEE63E58-332F-ED60-99F0-CE58962012C5}"/>
              </a:ext>
            </a:extLst>
          </p:cNvPr>
          <p:cNvSpPr/>
          <p:nvPr/>
        </p:nvSpPr>
        <p:spPr>
          <a:xfrm>
            <a:off x="47502" y="6320452"/>
            <a:ext cx="4257796" cy="2417065"/>
          </a:xfrm>
          <a:prstGeom prst="roundRect">
            <a:avLst/>
          </a:prstGeom>
          <a:noFill/>
          <a:ln>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541" dirty="0"/>
          </a:p>
        </p:txBody>
      </p:sp>
      <p:sp>
        <p:nvSpPr>
          <p:cNvPr id="33" name="テキスト ボックス 32">
            <a:extLst>
              <a:ext uri="{FF2B5EF4-FFF2-40B4-BE49-F238E27FC236}">
                <a16:creationId xmlns:a16="http://schemas.microsoft.com/office/drawing/2014/main" id="{EECB0793-F8B2-03E1-394D-DEAC990A3380}"/>
              </a:ext>
            </a:extLst>
          </p:cNvPr>
          <p:cNvSpPr txBox="1"/>
          <p:nvPr/>
        </p:nvSpPr>
        <p:spPr>
          <a:xfrm>
            <a:off x="5740587" y="7697512"/>
            <a:ext cx="4630994" cy="261610"/>
          </a:xfrm>
          <a:prstGeom prst="rect">
            <a:avLst/>
          </a:prstGeom>
          <a:noFill/>
        </p:spPr>
        <p:txBody>
          <a:bodyPr wrap="square" rtlCol="0">
            <a:spAutoFit/>
          </a:bodyPr>
          <a:lstStyle/>
          <a:p>
            <a:r>
              <a:rPr kumimoji="1" lang="ja-JP" altLang="en-US" sz="1100" b="1" dirty="0"/>
              <a:t>トレーニングスタジオ長谷</a:t>
            </a:r>
          </a:p>
        </p:txBody>
      </p:sp>
      <p:sp>
        <p:nvSpPr>
          <p:cNvPr id="11" name="テキスト ボックス 10">
            <a:extLst>
              <a:ext uri="{FF2B5EF4-FFF2-40B4-BE49-F238E27FC236}">
                <a16:creationId xmlns:a16="http://schemas.microsoft.com/office/drawing/2014/main" id="{92952817-C859-3DD6-21E7-AB71C05BFB16}"/>
              </a:ext>
            </a:extLst>
          </p:cNvPr>
          <p:cNvSpPr txBox="1"/>
          <p:nvPr/>
        </p:nvSpPr>
        <p:spPr>
          <a:xfrm>
            <a:off x="55931" y="6331278"/>
            <a:ext cx="5220558" cy="400110"/>
          </a:xfrm>
          <a:prstGeom prst="rect">
            <a:avLst/>
          </a:prstGeom>
          <a:noFill/>
        </p:spPr>
        <p:txBody>
          <a:bodyPr wrap="square" rtlCol="0">
            <a:spAutoFit/>
          </a:bodyPr>
          <a:lstStyle/>
          <a:p>
            <a:r>
              <a:rPr kumimoji="1" lang="en-US" altLang="ja-JP" sz="2000" b="1" dirty="0">
                <a:solidFill>
                  <a:schemeClr val="accent6">
                    <a:lumMod val="50000"/>
                  </a:schemeClr>
                </a:solidFill>
                <a:latin typeface="+mn-ea"/>
              </a:rPr>
              <a:t>〈</a:t>
            </a:r>
            <a:r>
              <a:rPr kumimoji="1" lang="ja-JP" altLang="en-US" sz="2000" b="1" dirty="0">
                <a:solidFill>
                  <a:schemeClr val="accent6">
                    <a:lumMod val="50000"/>
                  </a:schemeClr>
                </a:solidFill>
                <a:latin typeface="+mn-ea"/>
              </a:rPr>
              <a:t>トレスタここが変わりました！</a:t>
            </a:r>
            <a:r>
              <a:rPr kumimoji="1" lang="en-US" altLang="ja-JP" sz="2000" b="1" dirty="0">
                <a:solidFill>
                  <a:schemeClr val="accent6">
                    <a:lumMod val="50000"/>
                  </a:schemeClr>
                </a:solidFill>
                <a:latin typeface="+mn-ea"/>
              </a:rPr>
              <a:t>〉</a:t>
            </a:r>
            <a:endParaRPr kumimoji="1" lang="ja-JP" altLang="en-US" sz="2000" b="1" dirty="0">
              <a:solidFill>
                <a:schemeClr val="accent6">
                  <a:lumMod val="50000"/>
                </a:schemeClr>
              </a:solidFill>
              <a:latin typeface="+mn-ea"/>
            </a:endParaRPr>
          </a:p>
        </p:txBody>
      </p:sp>
      <p:sp>
        <p:nvSpPr>
          <p:cNvPr id="20" name="テキスト ボックス 19">
            <a:extLst>
              <a:ext uri="{FF2B5EF4-FFF2-40B4-BE49-F238E27FC236}">
                <a16:creationId xmlns:a16="http://schemas.microsoft.com/office/drawing/2014/main" id="{7136E8F9-3761-A5F5-43E3-3D9C25501BC7}"/>
              </a:ext>
            </a:extLst>
          </p:cNvPr>
          <p:cNvSpPr txBox="1"/>
          <p:nvPr/>
        </p:nvSpPr>
        <p:spPr>
          <a:xfrm>
            <a:off x="51339" y="6695368"/>
            <a:ext cx="4377651" cy="830997"/>
          </a:xfrm>
          <a:prstGeom prst="rect">
            <a:avLst/>
          </a:prstGeom>
          <a:noFill/>
        </p:spPr>
        <p:txBody>
          <a:bodyPr wrap="square" rtlCol="0">
            <a:spAutoFit/>
          </a:bodyPr>
          <a:lstStyle/>
          <a:p>
            <a:r>
              <a:rPr kumimoji="1" lang="ja-JP" altLang="en-US" sz="1200" dirty="0">
                <a:latin typeface="+mn-ea"/>
              </a:rPr>
              <a:t>お手洗い前の傾斜の部分に手すりを設置いたしました。</a:t>
            </a:r>
            <a:endParaRPr kumimoji="1" lang="en-US" altLang="ja-JP" sz="1200" dirty="0">
              <a:latin typeface="+mn-ea"/>
            </a:endParaRPr>
          </a:p>
          <a:p>
            <a:r>
              <a:rPr kumimoji="1" lang="ja-JP" altLang="en-US" sz="1200" dirty="0">
                <a:latin typeface="+mn-ea"/>
              </a:rPr>
              <a:t>オープン当初は片側のみでしたが、安全面を考慮し両側設置いたしました。軽い傾斜になっているので、両側に設置したことによって出入りがより安全に行えるようになりました。</a:t>
            </a:r>
            <a:endParaRPr kumimoji="1" lang="en-US" altLang="ja-JP" sz="1200" dirty="0">
              <a:latin typeface="+mn-ea"/>
            </a:endParaRPr>
          </a:p>
        </p:txBody>
      </p:sp>
      <p:pic>
        <p:nvPicPr>
          <p:cNvPr id="23" name="図 22">
            <a:extLst>
              <a:ext uri="{FF2B5EF4-FFF2-40B4-BE49-F238E27FC236}">
                <a16:creationId xmlns:a16="http://schemas.microsoft.com/office/drawing/2014/main" id="{0433BA83-7823-BDA0-232B-FD3278310F4C}"/>
              </a:ext>
            </a:extLst>
          </p:cNvPr>
          <p:cNvPicPr>
            <a:picLocks noChangeAspect="1"/>
          </p:cNvPicPr>
          <p:nvPr/>
        </p:nvPicPr>
        <p:blipFill>
          <a:blip r:embed="rId12">
            <a:extLst>
              <a:ext uri="{28A0092B-C50C-407E-A947-70E740481C1C}">
                <a14:useLocalDpi xmlns:a14="http://schemas.microsoft.com/office/drawing/2010/main" val="0"/>
              </a:ext>
            </a:extLst>
          </a:blip>
          <a:srcRect t="11537" b="8347"/>
          <a:stretch/>
        </p:blipFill>
        <p:spPr>
          <a:xfrm>
            <a:off x="2597502" y="7561855"/>
            <a:ext cx="1057277" cy="1129397"/>
          </a:xfrm>
          <a:prstGeom prst="rect">
            <a:avLst/>
          </a:prstGeom>
        </p:spPr>
      </p:pic>
      <p:pic>
        <p:nvPicPr>
          <p:cNvPr id="34" name="図 33">
            <a:extLst>
              <a:ext uri="{FF2B5EF4-FFF2-40B4-BE49-F238E27FC236}">
                <a16:creationId xmlns:a16="http://schemas.microsoft.com/office/drawing/2014/main" id="{5DF4B2C8-EC14-B0B3-4850-EBB614B4FC0F}"/>
              </a:ext>
            </a:extLst>
          </p:cNvPr>
          <p:cNvPicPr>
            <a:picLocks noChangeAspect="1"/>
          </p:cNvPicPr>
          <p:nvPr/>
        </p:nvPicPr>
        <p:blipFill>
          <a:blip r:embed="rId13">
            <a:extLst>
              <a:ext uri="{28A0092B-C50C-407E-A947-70E740481C1C}">
                <a14:useLocalDpi xmlns:a14="http://schemas.microsoft.com/office/drawing/2010/main" val="0"/>
              </a:ext>
            </a:extLst>
          </a:blip>
          <a:srcRect t="12006"/>
          <a:stretch/>
        </p:blipFill>
        <p:spPr>
          <a:xfrm>
            <a:off x="730689" y="7577859"/>
            <a:ext cx="962623" cy="1129397"/>
          </a:xfrm>
          <a:prstGeom prst="rect">
            <a:avLst/>
          </a:prstGeom>
        </p:spPr>
      </p:pic>
      <p:sp>
        <p:nvSpPr>
          <p:cNvPr id="36" name="矢印: 右 35">
            <a:extLst>
              <a:ext uri="{FF2B5EF4-FFF2-40B4-BE49-F238E27FC236}">
                <a16:creationId xmlns:a16="http://schemas.microsoft.com/office/drawing/2014/main" id="{24B9D055-1693-9E1A-8FE8-C6A92F73D3A6}"/>
              </a:ext>
            </a:extLst>
          </p:cNvPr>
          <p:cNvSpPr/>
          <p:nvPr/>
        </p:nvSpPr>
        <p:spPr>
          <a:xfrm>
            <a:off x="1834728" y="7923447"/>
            <a:ext cx="617868" cy="423064"/>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38" name="テキスト ボックス 37">
            <a:extLst>
              <a:ext uri="{FF2B5EF4-FFF2-40B4-BE49-F238E27FC236}">
                <a16:creationId xmlns:a16="http://schemas.microsoft.com/office/drawing/2014/main" id="{3A97C7BC-2E22-DCC9-E3DE-FE40062D0DF0}"/>
              </a:ext>
            </a:extLst>
          </p:cNvPr>
          <p:cNvSpPr txBox="1"/>
          <p:nvPr/>
        </p:nvSpPr>
        <p:spPr>
          <a:xfrm>
            <a:off x="1118014" y="1565268"/>
            <a:ext cx="2315497" cy="400110"/>
          </a:xfrm>
          <a:prstGeom prst="rect">
            <a:avLst/>
          </a:prstGeom>
          <a:noFill/>
        </p:spPr>
        <p:txBody>
          <a:bodyPr wrap="square" rtlCol="0">
            <a:spAutoFit/>
          </a:bodyPr>
          <a:lstStyle/>
          <a:p>
            <a:r>
              <a:rPr kumimoji="1" lang="en-US" altLang="ja-JP" sz="2000" b="1" dirty="0">
                <a:solidFill>
                  <a:schemeClr val="accent6">
                    <a:lumMod val="50000"/>
                  </a:schemeClr>
                </a:solidFill>
                <a:latin typeface="+mn-ea"/>
              </a:rPr>
              <a:t>〈</a:t>
            </a:r>
            <a:r>
              <a:rPr kumimoji="1" lang="ja-JP" altLang="en-US" sz="2000" b="1" dirty="0">
                <a:solidFill>
                  <a:schemeClr val="accent6">
                    <a:lumMod val="50000"/>
                  </a:schemeClr>
                </a:solidFill>
                <a:latin typeface="+mn-ea"/>
              </a:rPr>
              <a:t>マシン紹介</a:t>
            </a:r>
            <a:r>
              <a:rPr kumimoji="1" lang="en-US" altLang="ja-JP" sz="2000" b="1" dirty="0">
                <a:solidFill>
                  <a:schemeClr val="accent6">
                    <a:lumMod val="50000"/>
                  </a:schemeClr>
                </a:solidFill>
                <a:latin typeface="+mn-ea"/>
              </a:rPr>
              <a:t>〉</a:t>
            </a:r>
            <a:endParaRPr kumimoji="1" lang="ja-JP" altLang="en-US" sz="2000" b="1" dirty="0">
              <a:solidFill>
                <a:schemeClr val="accent6">
                  <a:lumMod val="50000"/>
                </a:schemeClr>
              </a:solidFill>
              <a:latin typeface="+mn-ea"/>
            </a:endParaRPr>
          </a:p>
        </p:txBody>
      </p:sp>
      <p:pic>
        <p:nvPicPr>
          <p:cNvPr id="27" name="図 26">
            <a:extLst>
              <a:ext uri="{FF2B5EF4-FFF2-40B4-BE49-F238E27FC236}">
                <a16:creationId xmlns:a16="http://schemas.microsoft.com/office/drawing/2014/main" id="{185D9245-E5DD-4E1C-893E-B492F4860467}"/>
              </a:ext>
            </a:extLst>
          </p:cNvPr>
          <p:cNvPicPr>
            <a:picLocks noChangeAspect="1"/>
          </p:cNvPicPr>
          <p:nvPr/>
        </p:nvPicPr>
        <p:blipFill>
          <a:blip r:embed="rId14">
            <a:extLst>
              <a:ext uri="{28A0092B-C50C-407E-A947-70E740481C1C}">
                <a14:useLocalDpi xmlns:a14="http://schemas.microsoft.com/office/drawing/2010/main" val="0"/>
              </a:ext>
            </a:extLst>
          </a:blip>
          <a:srcRect l="7618" t="11223" r="12493" b="6608"/>
          <a:stretch/>
        </p:blipFill>
        <p:spPr>
          <a:xfrm>
            <a:off x="458245" y="3130216"/>
            <a:ext cx="822488" cy="949821"/>
          </a:xfrm>
          <a:prstGeom prst="rect">
            <a:avLst/>
          </a:prstGeom>
        </p:spPr>
      </p:pic>
      <p:pic>
        <p:nvPicPr>
          <p:cNvPr id="41" name="図 40">
            <a:extLst>
              <a:ext uri="{FF2B5EF4-FFF2-40B4-BE49-F238E27FC236}">
                <a16:creationId xmlns:a16="http://schemas.microsoft.com/office/drawing/2014/main" id="{F576E9AE-9379-5379-232A-E7544B73B3E3}"/>
              </a:ext>
            </a:extLst>
          </p:cNvPr>
          <p:cNvPicPr>
            <a:picLocks noChangeAspect="1"/>
          </p:cNvPicPr>
          <p:nvPr/>
        </p:nvPicPr>
        <p:blipFill>
          <a:blip r:embed="rId15">
            <a:extLst>
              <a:ext uri="{28A0092B-C50C-407E-A947-70E740481C1C}">
                <a14:useLocalDpi xmlns:a14="http://schemas.microsoft.com/office/drawing/2010/main" val="0"/>
              </a:ext>
            </a:extLst>
          </a:blip>
          <a:srcRect l="13674" t="18738" r="10191" b="12425"/>
          <a:stretch/>
        </p:blipFill>
        <p:spPr>
          <a:xfrm>
            <a:off x="2136739" y="2218423"/>
            <a:ext cx="824976" cy="987124"/>
          </a:xfrm>
          <a:prstGeom prst="rect">
            <a:avLst/>
          </a:prstGeom>
        </p:spPr>
      </p:pic>
      <p:pic>
        <p:nvPicPr>
          <p:cNvPr id="44" name="図 43">
            <a:extLst>
              <a:ext uri="{FF2B5EF4-FFF2-40B4-BE49-F238E27FC236}">
                <a16:creationId xmlns:a16="http://schemas.microsoft.com/office/drawing/2014/main" id="{8D8921AE-6252-EF94-DA3C-E331D8811877}"/>
              </a:ext>
            </a:extLst>
          </p:cNvPr>
          <p:cNvPicPr>
            <a:picLocks noChangeAspect="1"/>
          </p:cNvPicPr>
          <p:nvPr/>
        </p:nvPicPr>
        <p:blipFill>
          <a:blip r:embed="rId16">
            <a:extLst>
              <a:ext uri="{28A0092B-C50C-407E-A947-70E740481C1C}">
                <a14:useLocalDpi xmlns:a14="http://schemas.microsoft.com/office/drawing/2010/main" val="0"/>
              </a:ext>
            </a:extLst>
          </a:blip>
          <a:srcRect l="5131" t="11689" r="7640" b="11201"/>
          <a:stretch/>
        </p:blipFill>
        <p:spPr>
          <a:xfrm>
            <a:off x="3159773" y="2222039"/>
            <a:ext cx="862754" cy="1016884"/>
          </a:xfrm>
          <a:prstGeom prst="rect">
            <a:avLst/>
          </a:prstGeom>
        </p:spPr>
      </p:pic>
      <p:sp>
        <p:nvSpPr>
          <p:cNvPr id="46" name="テキスト ボックス 45">
            <a:extLst>
              <a:ext uri="{FF2B5EF4-FFF2-40B4-BE49-F238E27FC236}">
                <a16:creationId xmlns:a16="http://schemas.microsoft.com/office/drawing/2014/main" id="{C2711E63-55D0-8B93-B977-107AA3EBFCD4}"/>
              </a:ext>
            </a:extLst>
          </p:cNvPr>
          <p:cNvSpPr txBox="1"/>
          <p:nvPr/>
        </p:nvSpPr>
        <p:spPr>
          <a:xfrm>
            <a:off x="2032426" y="1950344"/>
            <a:ext cx="2848586" cy="261610"/>
          </a:xfrm>
          <a:prstGeom prst="rect">
            <a:avLst/>
          </a:prstGeom>
          <a:noFill/>
        </p:spPr>
        <p:txBody>
          <a:bodyPr wrap="square" rtlCol="0">
            <a:spAutoFit/>
          </a:bodyPr>
          <a:lstStyle/>
          <a:p>
            <a:r>
              <a:rPr kumimoji="1" lang="ja-JP" altLang="en-US" sz="1100" b="1" dirty="0"/>
              <a:t>◆アブドミナル（腹筋・背筋）</a:t>
            </a:r>
            <a:endParaRPr kumimoji="1" lang="en-US" altLang="ja-JP" sz="1100" b="1" dirty="0"/>
          </a:p>
        </p:txBody>
      </p:sp>
      <p:sp>
        <p:nvSpPr>
          <p:cNvPr id="45" name="テキスト ボックス 44">
            <a:extLst>
              <a:ext uri="{FF2B5EF4-FFF2-40B4-BE49-F238E27FC236}">
                <a16:creationId xmlns:a16="http://schemas.microsoft.com/office/drawing/2014/main" id="{1B93220D-46F2-2D18-42F1-B3BABA9CFD3F}"/>
              </a:ext>
            </a:extLst>
          </p:cNvPr>
          <p:cNvSpPr txBox="1"/>
          <p:nvPr/>
        </p:nvSpPr>
        <p:spPr>
          <a:xfrm>
            <a:off x="-25055" y="1958178"/>
            <a:ext cx="2848586" cy="430887"/>
          </a:xfrm>
          <a:prstGeom prst="rect">
            <a:avLst/>
          </a:prstGeom>
          <a:noFill/>
        </p:spPr>
        <p:txBody>
          <a:bodyPr wrap="square" rtlCol="0">
            <a:spAutoFit/>
          </a:bodyPr>
          <a:lstStyle/>
          <a:p>
            <a:r>
              <a:rPr kumimoji="1" lang="ja-JP" altLang="en-US" sz="1100" b="1" dirty="0"/>
              <a:t>◆ストレッチングボード</a:t>
            </a:r>
            <a:endParaRPr kumimoji="1" lang="en-US" altLang="ja-JP" sz="1100" b="1" dirty="0"/>
          </a:p>
          <a:p>
            <a:r>
              <a:rPr kumimoji="1" lang="ja-JP" altLang="en-US" sz="1100" b="1" dirty="0"/>
              <a:t>（ふくらはぎストレッチ）</a:t>
            </a:r>
          </a:p>
        </p:txBody>
      </p:sp>
      <p:cxnSp>
        <p:nvCxnSpPr>
          <p:cNvPr id="52" name="直線矢印コネクタ 51">
            <a:extLst>
              <a:ext uri="{FF2B5EF4-FFF2-40B4-BE49-F238E27FC236}">
                <a16:creationId xmlns:a16="http://schemas.microsoft.com/office/drawing/2014/main" id="{14D5E715-14E7-0BBC-4EEA-7AB4D698321F}"/>
              </a:ext>
            </a:extLst>
          </p:cNvPr>
          <p:cNvCxnSpPr>
            <a:cxnSpLocks/>
          </p:cNvCxnSpPr>
          <p:nvPr/>
        </p:nvCxnSpPr>
        <p:spPr>
          <a:xfrm flipH="1">
            <a:off x="1002520" y="3603170"/>
            <a:ext cx="14753" cy="37444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吹き出し: 角を丸めた四角形 57">
            <a:extLst>
              <a:ext uri="{FF2B5EF4-FFF2-40B4-BE49-F238E27FC236}">
                <a16:creationId xmlns:a16="http://schemas.microsoft.com/office/drawing/2014/main" id="{77895AAF-B10A-879A-0FD6-A06030591F53}"/>
              </a:ext>
            </a:extLst>
          </p:cNvPr>
          <p:cNvSpPr/>
          <p:nvPr/>
        </p:nvSpPr>
        <p:spPr>
          <a:xfrm>
            <a:off x="1495816" y="3397264"/>
            <a:ext cx="2656180" cy="689972"/>
          </a:xfrm>
          <a:prstGeom prst="wedgeRoundRectCallout">
            <a:avLst>
              <a:gd name="adj1" fmla="val 6902"/>
              <a:gd name="adj2" fmla="val -71826"/>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吹き出し: 角を丸めた四角形 58">
            <a:extLst>
              <a:ext uri="{FF2B5EF4-FFF2-40B4-BE49-F238E27FC236}">
                <a16:creationId xmlns:a16="http://schemas.microsoft.com/office/drawing/2014/main" id="{011BFFCA-EFB1-F47C-E7BE-4952EBF1F285}"/>
              </a:ext>
            </a:extLst>
          </p:cNvPr>
          <p:cNvSpPr/>
          <p:nvPr/>
        </p:nvSpPr>
        <p:spPr>
          <a:xfrm>
            <a:off x="72222" y="2404188"/>
            <a:ext cx="1889271" cy="533783"/>
          </a:xfrm>
          <a:prstGeom prst="wedgeRoundRectCallout">
            <a:avLst>
              <a:gd name="adj1" fmla="val -7439"/>
              <a:gd name="adj2" fmla="val 78109"/>
              <a:gd name="adj3" fmla="val 16667"/>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B0F6848B-806F-B704-9D50-7E61B359A742}"/>
              </a:ext>
            </a:extLst>
          </p:cNvPr>
          <p:cNvSpPr txBox="1"/>
          <p:nvPr/>
        </p:nvSpPr>
        <p:spPr>
          <a:xfrm>
            <a:off x="86707" y="4174015"/>
            <a:ext cx="4925039" cy="400110"/>
          </a:xfrm>
          <a:prstGeom prst="rect">
            <a:avLst/>
          </a:prstGeom>
          <a:noFill/>
        </p:spPr>
        <p:txBody>
          <a:bodyPr wrap="square" rtlCol="0">
            <a:spAutoFit/>
          </a:bodyPr>
          <a:lstStyle/>
          <a:p>
            <a:r>
              <a:rPr kumimoji="1" lang="en-US" altLang="ja-JP" sz="2000" b="1" dirty="0">
                <a:solidFill>
                  <a:schemeClr val="accent6">
                    <a:lumMod val="50000"/>
                  </a:schemeClr>
                </a:solidFill>
                <a:latin typeface="+mn-ea"/>
              </a:rPr>
              <a:t>〈</a:t>
            </a:r>
            <a:r>
              <a:rPr kumimoji="1" lang="ja-JP" altLang="en-US" sz="2000" b="1" dirty="0">
                <a:solidFill>
                  <a:schemeClr val="accent6">
                    <a:lumMod val="50000"/>
                  </a:schemeClr>
                </a:solidFill>
                <a:latin typeface="+mn-ea"/>
              </a:rPr>
              <a:t>地震避難訓練実施いたしました</a:t>
            </a:r>
            <a:r>
              <a:rPr kumimoji="1" lang="en-US" altLang="ja-JP" sz="2000" b="1" dirty="0">
                <a:solidFill>
                  <a:schemeClr val="accent6">
                    <a:lumMod val="50000"/>
                  </a:schemeClr>
                </a:solidFill>
                <a:latin typeface="+mn-ea"/>
              </a:rPr>
              <a:t>〉</a:t>
            </a:r>
            <a:endParaRPr kumimoji="1" lang="ja-JP" altLang="en-US" sz="2000" b="1" dirty="0">
              <a:solidFill>
                <a:schemeClr val="accent6">
                  <a:lumMod val="50000"/>
                </a:schemeClr>
              </a:solidFill>
              <a:latin typeface="+mn-ea"/>
            </a:endParaRPr>
          </a:p>
        </p:txBody>
      </p:sp>
      <p:sp>
        <p:nvSpPr>
          <p:cNvPr id="62" name="テキスト ボックス 61">
            <a:extLst>
              <a:ext uri="{FF2B5EF4-FFF2-40B4-BE49-F238E27FC236}">
                <a16:creationId xmlns:a16="http://schemas.microsoft.com/office/drawing/2014/main" id="{C455CB1F-0889-A573-CA44-B71156B01609}"/>
              </a:ext>
            </a:extLst>
          </p:cNvPr>
          <p:cNvSpPr txBox="1"/>
          <p:nvPr/>
        </p:nvSpPr>
        <p:spPr>
          <a:xfrm>
            <a:off x="4692731" y="1542321"/>
            <a:ext cx="4925039" cy="400110"/>
          </a:xfrm>
          <a:prstGeom prst="rect">
            <a:avLst/>
          </a:prstGeom>
          <a:noFill/>
        </p:spPr>
        <p:txBody>
          <a:bodyPr wrap="square" rtlCol="0">
            <a:spAutoFit/>
          </a:bodyPr>
          <a:lstStyle/>
          <a:p>
            <a:r>
              <a:rPr kumimoji="1" lang="en-US" altLang="ja-JP" sz="2000" b="1" dirty="0">
                <a:solidFill>
                  <a:schemeClr val="accent6">
                    <a:lumMod val="50000"/>
                  </a:schemeClr>
                </a:solidFill>
                <a:latin typeface="+mn-ea"/>
              </a:rPr>
              <a:t>〈</a:t>
            </a:r>
            <a:r>
              <a:rPr kumimoji="1" lang="ja-JP" altLang="en-US" sz="2000" b="1" dirty="0">
                <a:solidFill>
                  <a:schemeClr val="accent6">
                    <a:lumMod val="50000"/>
                  </a:schemeClr>
                </a:solidFill>
                <a:latin typeface="+mn-ea"/>
              </a:rPr>
              <a:t>春から始める運動習慣</a:t>
            </a:r>
            <a:r>
              <a:rPr kumimoji="1" lang="en-US" altLang="ja-JP" sz="2000" b="1" dirty="0">
                <a:solidFill>
                  <a:schemeClr val="accent6">
                    <a:lumMod val="50000"/>
                  </a:schemeClr>
                </a:solidFill>
                <a:latin typeface="+mn-ea"/>
              </a:rPr>
              <a:t>〉</a:t>
            </a:r>
            <a:endParaRPr kumimoji="1" lang="ja-JP" altLang="en-US" sz="2000" b="1" dirty="0">
              <a:solidFill>
                <a:schemeClr val="accent6">
                  <a:lumMod val="50000"/>
                </a:schemeClr>
              </a:solidFill>
              <a:latin typeface="+mn-ea"/>
            </a:endParaRPr>
          </a:p>
        </p:txBody>
      </p:sp>
      <p:sp>
        <p:nvSpPr>
          <p:cNvPr id="22" name="テキスト ボックス 21">
            <a:extLst>
              <a:ext uri="{FF2B5EF4-FFF2-40B4-BE49-F238E27FC236}">
                <a16:creationId xmlns:a16="http://schemas.microsoft.com/office/drawing/2014/main" id="{DBAEF1BF-F902-ECA1-63AD-F4813ED16AF5}"/>
              </a:ext>
            </a:extLst>
          </p:cNvPr>
          <p:cNvSpPr txBox="1"/>
          <p:nvPr/>
        </p:nvSpPr>
        <p:spPr>
          <a:xfrm>
            <a:off x="1473150" y="3403904"/>
            <a:ext cx="2788997" cy="738664"/>
          </a:xfrm>
          <a:prstGeom prst="rect">
            <a:avLst/>
          </a:prstGeom>
          <a:noFill/>
        </p:spPr>
        <p:txBody>
          <a:bodyPr wrap="square" rtlCol="0">
            <a:spAutoFit/>
          </a:bodyPr>
          <a:lstStyle/>
          <a:p>
            <a:r>
              <a:rPr kumimoji="1" lang="ja-JP" altLang="en-US" sz="1050" dirty="0"/>
              <a:t>おへそを覗くようなイメージで背中を丸める事で腹筋に効き、背中のバーを押し返す事で背中に効き、お腹と背中を同時に鍛えることができます。</a:t>
            </a:r>
          </a:p>
        </p:txBody>
      </p:sp>
      <p:sp>
        <p:nvSpPr>
          <p:cNvPr id="42" name="テキスト ボックス 41">
            <a:extLst>
              <a:ext uri="{FF2B5EF4-FFF2-40B4-BE49-F238E27FC236}">
                <a16:creationId xmlns:a16="http://schemas.microsoft.com/office/drawing/2014/main" id="{407487FF-725E-322C-89FB-FF85BC096A4A}"/>
              </a:ext>
            </a:extLst>
          </p:cNvPr>
          <p:cNvSpPr txBox="1"/>
          <p:nvPr/>
        </p:nvSpPr>
        <p:spPr>
          <a:xfrm>
            <a:off x="-4791" y="2413515"/>
            <a:ext cx="2058977" cy="577081"/>
          </a:xfrm>
          <a:prstGeom prst="rect">
            <a:avLst/>
          </a:prstGeom>
          <a:noFill/>
        </p:spPr>
        <p:txBody>
          <a:bodyPr wrap="square" rtlCol="0">
            <a:spAutoFit/>
          </a:bodyPr>
          <a:lstStyle/>
          <a:p>
            <a:r>
              <a:rPr kumimoji="1" lang="ja-JP" altLang="en-US" sz="1050" dirty="0"/>
              <a:t>踵をしっかり合わせて立つことでふくらはぎの柔軟性アップにつながります。</a:t>
            </a:r>
          </a:p>
        </p:txBody>
      </p:sp>
      <p:sp>
        <p:nvSpPr>
          <p:cNvPr id="64" name="テキスト ボックス 63">
            <a:extLst>
              <a:ext uri="{FF2B5EF4-FFF2-40B4-BE49-F238E27FC236}">
                <a16:creationId xmlns:a16="http://schemas.microsoft.com/office/drawing/2014/main" id="{3FEE7803-98E9-8852-300C-92AC194A6984}"/>
              </a:ext>
            </a:extLst>
          </p:cNvPr>
          <p:cNvSpPr txBox="1"/>
          <p:nvPr/>
        </p:nvSpPr>
        <p:spPr>
          <a:xfrm>
            <a:off x="1055169" y="4561982"/>
            <a:ext cx="3027133" cy="1323439"/>
          </a:xfrm>
          <a:prstGeom prst="rect">
            <a:avLst/>
          </a:prstGeom>
          <a:noFill/>
        </p:spPr>
        <p:txBody>
          <a:bodyPr wrap="square" rtlCol="0">
            <a:spAutoFit/>
          </a:bodyPr>
          <a:lstStyle/>
          <a:p>
            <a:r>
              <a:rPr kumimoji="1" lang="en-US" altLang="ja-JP" sz="1000" dirty="0"/>
              <a:t>3</a:t>
            </a:r>
            <a:r>
              <a:rPr kumimoji="1" lang="ja-JP" altLang="en-US" sz="1000" dirty="0"/>
              <a:t>月</a:t>
            </a:r>
            <a:r>
              <a:rPr kumimoji="1" lang="en-US" altLang="ja-JP" sz="1000" dirty="0"/>
              <a:t>17</a:t>
            </a:r>
            <a:r>
              <a:rPr kumimoji="1" lang="ja-JP" altLang="en-US" sz="1000" dirty="0"/>
              <a:t>日　月曜日午前クラスにて</a:t>
            </a:r>
            <a:endParaRPr kumimoji="1" lang="en-US" altLang="ja-JP" sz="1000" dirty="0"/>
          </a:p>
          <a:p>
            <a:r>
              <a:rPr kumimoji="1" lang="ja-JP" altLang="en-US" sz="1000" dirty="0"/>
              <a:t>「震度</a:t>
            </a:r>
            <a:r>
              <a:rPr kumimoji="1" lang="en-US" altLang="ja-JP" sz="1000" dirty="0"/>
              <a:t>7</a:t>
            </a:r>
            <a:r>
              <a:rPr kumimoji="1" lang="ja-JP" altLang="en-US" sz="1000" dirty="0"/>
              <a:t>・津波警報あり」との</a:t>
            </a:r>
            <a:endParaRPr kumimoji="1" lang="en-US" altLang="ja-JP" sz="1000" dirty="0"/>
          </a:p>
          <a:p>
            <a:r>
              <a:rPr kumimoji="1" lang="ja-JP" altLang="en-US" sz="1000" dirty="0"/>
              <a:t>想定で避難訓練を実施いたしました。</a:t>
            </a:r>
            <a:endParaRPr kumimoji="1" lang="en-US" altLang="ja-JP" sz="1000" dirty="0"/>
          </a:p>
          <a:p>
            <a:r>
              <a:rPr kumimoji="1" lang="ja-JP" altLang="en-US" sz="1000" dirty="0"/>
              <a:t>避難場所である甘縄神社まで</a:t>
            </a:r>
            <a:r>
              <a:rPr kumimoji="1" lang="en-US" altLang="ja-JP" sz="1000" dirty="0"/>
              <a:t>7</a:t>
            </a:r>
            <a:r>
              <a:rPr kumimoji="1" lang="ja-JP" altLang="en-US" sz="1000" dirty="0"/>
              <a:t>名様と</a:t>
            </a:r>
            <a:endParaRPr kumimoji="1" lang="en-US" altLang="ja-JP" sz="1000" dirty="0"/>
          </a:p>
          <a:p>
            <a:r>
              <a:rPr kumimoji="1" lang="ja-JP" altLang="en-US" sz="1000" dirty="0"/>
              <a:t>一緒に安全に避難誘導することが</a:t>
            </a:r>
            <a:endParaRPr kumimoji="1" lang="en-US" altLang="ja-JP" sz="1000" dirty="0"/>
          </a:p>
          <a:p>
            <a:r>
              <a:rPr kumimoji="1" lang="ja-JP" altLang="en-US" sz="1000" dirty="0"/>
              <a:t>できました。今回気が付いた点を</a:t>
            </a:r>
            <a:endParaRPr kumimoji="1" lang="en-US" altLang="ja-JP" sz="1000" dirty="0"/>
          </a:p>
          <a:p>
            <a:r>
              <a:rPr kumimoji="1" lang="ja-JP" altLang="en-US" sz="1000" dirty="0"/>
              <a:t>次回に生かして常に備えていきたい</a:t>
            </a:r>
            <a:endParaRPr kumimoji="1" lang="en-US" altLang="ja-JP" sz="1000" dirty="0"/>
          </a:p>
          <a:p>
            <a:r>
              <a:rPr kumimoji="1" lang="ja-JP" altLang="en-US" sz="1000" dirty="0"/>
              <a:t>と思います。</a:t>
            </a:r>
            <a:endParaRPr kumimoji="1" lang="en-US" altLang="ja-JP" sz="1000" dirty="0"/>
          </a:p>
        </p:txBody>
      </p:sp>
      <p:pic>
        <p:nvPicPr>
          <p:cNvPr id="63" name="図 62">
            <a:extLst>
              <a:ext uri="{FF2B5EF4-FFF2-40B4-BE49-F238E27FC236}">
                <a16:creationId xmlns:a16="http://schemas.microsoft.com/office/drawing/2014/main" id="{7A62FDAB-420E-4176-C666-CD971628EA5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948" y="5363475"/>
            <a:ext cx="1060136" cy="7952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7" name="図 66">
            <a:extLst>
              <a:ext uri="{FF2B5EF4-FFF2-40B4-BE49-F238E27FC236}">
                <a16:creationId xmlns:a16="http://schemas.microsoft.com/office/drawing/2014/main" id="{212E430E-501C-C56C-16D4-91FC1DDB263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297736" y="4541133"/>
            <a:ext cx="1046195" cy="7848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4" name="図 53">
            <a:extLst>
              <a:ext uri="{FF2B5EF4-FFF2-40B4-BE49-F238E27FC236}">
                <a16:creationId xmlns:a16="http://schemas.microsoft.com/office/drawing/2014/main" id="{56BA0E61-F539-0BF3-8BF4-D102385D450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5198" y="4544710"/>
            <a:ext cx="1017270" cy="763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9" name="テキスト ボックス 38">
            <a:extLst>
              <a:ext uri="{FF2B5EF4-FFF2-40B4-BE49-F238E27FC236}">
                <a16:creationId xmlns:a16="http://schemas.microsoft.com/office/drawing/2014/main" id="{89BB570E-8F85-E7F1-9FBC-17EE85020D12}"/>
              </a:ext>
            </a:extLst>
          </p:cNvPr>
          <p:cNvSpPr txBox="1"/>
          <p:nvPr/>
        </p:nvSpPr>
        <p:spPr>
          <a:xfrm>
            <a:off x="4406689" y="1882674"/>
            <a:ext cx="3834940" cy="600164"/>
          </a:xfrm>
          <a:prstGeom prst="rect">
            <a:avLst/>
          </a:prstGeom>
          <a:noFill/>
        </p:spPr>
        <p:txBody>
          <a:bodyPr wrap="square" rtlCol="0">
            <a:spAutoFit/>
          </a:bodyPr>
          <a:lstStyle/>
          <a:p>
            <a:r>
              <a:rPr kumimoji="1" lang="ja-JP" altLang="en-US" sz="1100" dirty="0"/>
              <a:t>今回はご自宅で行えるストレッチをご紹介いたします。</a:t>
            </a:r>
            <a:endParaRPr kumimoji="1" lang="en-US" altLang="ja-JP" sz="1100" dirty="0"/>
          </a:p>
          <a:p>
            <a:r>
              <a:rPr kumimoji="1" lang="ja-JP" altLang="en-US" sz="1100" dirty="0"/>
              <a:t>ご紹介前にまずはストレッチを行う</a:t>
            </a:r>
            <a:r>
              <a:rPr kumimoji="1" lang="ja-JP" altLang="en-US" sz="1100" b="1" dirty="0"/>
              <a:t>メリット</a:t>
            </a:r>
            <a:r>
              <a:rPr kumimoji="1" lang="ja-JP" altLang="en-US" sz="1100" dirty="0"/>
              <a:t>と</a:t>
            </a:r>
            <a:r>
              <a:rPr kumimoji="1" lang="ja-JP" altLang="en-US" sz="1100" b="1" dirty="0"/>
              <a:t>ポイント</a:t>
            </a:r>
            <a:r>
              <a:rPr kumimoji="1" lang="ja-JP" altLang="en-US" sz="1100" dirty="0"/>
              <a:t>をお伝えいたします。</a:t>
            </a:r>
          </a:p>
        </p:txBody>
      </p:sp>
      <p:sp>
        <p:nvSpPr>
          <p:cNvPr id="47" name="テキスト ボックス 46">
            <a:extLst>
              <a:ext uri="{FF2B5EF4-FFF2-40B4-BE49-F238E27FC236}">
                <a16:creationId xmlns:a16="http://schemas.microsoft.com/office/drawing/2014/main" id="{117E7B2F-C09B-E93A-B329-1E3A2E552659}"/>
              </a:ext>
            </a:extLst>
          </p:cNvPr>
          <p:cNvSpPr txBox="1"/>
          <p:nvPr/>
        </p:nvSpPr>
        <p:spPr>
          <a:xfrm>
            <a:off x="4414344" y="2480529"/>
            <a:ext cx="5471584" cy="430887"/>
          </a:xfrm>
          <a:prstGeom prst="rect">
            <a:avLst/>
          </a:prstGeom>
          <a:noFill/>
        </p:spPr>
        <p:txBody>
          <a:bodyPr wrap="square" rtlCol="0">
            <a:spAutoFit/>
          </a:bodyPr>
          <a:lstStyle/>
          <a:p>
            <a:r>
              <a:rPr kumimoji="1" lang="ja-JP" altLang="en-US" sz="1050" b="1" dirty="0"/>
              <a:t>◆ストレッチのメリット</a:t>
            </a:r>
            <a:endParaRPr kumimoji="1" lang="en-US" altLang="ja-JP" sz="1050" b="1" dirty="0"/>
          </a:p>
          <a:p>
            <a:endParaRPr kumimoji="1" lang="en-US" altLang="ja-JP" sz="1050" b="1" dirty="0"/>
          </a:p>
        </p:txBody>
      </p:sp>
      <p:sp>
        <p:nvSpPr>
          <p:cNvPr id="49" name="テキスト ボックス 48">
            <a:extLst>
              <a:ext uri="{FF2B5EF4-FFF2-40B4-BE49-F238E27FC236}">
                <a16:creationId xmlns:a16="http://schemas.microsoft.com/office/drawing/2014/main" id="{77E400CF-720C-4754-79B2-4EE71A873842}"/>
              </a:ext>
            </a:extLst>
          </p:cNvPr>
          <p:cNvSpPr txBox="1"/>
          <p:nvPr/>
        </p:nvSpPr>
        <p:spPr>
          <a:xfrm>
            <a:off x="6318312" y="2499775"/>
            <a:ext cx="3059757" cy="261610"/>
          </a:xfrm>
          <a:prstGeom prst="rect">
            <a:avLst/>
          </a:prstGeom>
          <a:noFill/>
        </p:spPr>
        <p:txBody>
          <a:bodyPr wrap="square" rtlCol="0">
            <a:spAutoFit/>
          </a:bodyPr>
          <a:lstStyle/>
          <a:p>
            <a:r>
              <a:rPr kumimoji="1" lang="ja-JP" altLang="en-US" sz="1050" b="1" dirty="0"/>
              <a:t>◆ストレッチのポイント</a:t>
            </a:r>
            <a:endParaRPr kumimoji="1" lang="en-US" altLang="ja-JP" sz="1050" b="1" dirty="0"/>
          </a:p>
        </p:txBody>
      </p:sp>
      <p:sp>
        <p:nvSpPr>
          <p:cNvPr id="55" name="テキスト ボックス 54">
            <a:extLst>
              <a:ext uri="{FF2B5EF4-FFF2-40B4-BE49-F238E27FC236}">
                <a16:creationId xmlns:a16="http://schemas.microsoft.com/office/drawing/2014/main" id="{D92A569C-E397-CC1B-9F44-77BFFE03B92A}"/>
              </a:ext>
            </a:extLst>
          </p:cNvPr>
          <p:cNvSpPr txBox="1"/>
          <p:nvPr/>
        </p:nvSpPr>
        <p:spPr>
          <a:xfrm>
            <a:off x="4424472" y="2649076"/>
            <a:ext cx="1874188" cy="1061829"/>
          </a:xfrm>
          <a:prstGeom prst="rect">
            <a:avLst/>
          </a:prstGeom>
          <a:noFill/>
        </p:spPr>
        <p:txBody>
          <a:bodyPr wrap="square" rtlCol="0">
            <a:spAutoFit/>
          </a:bodyPr>
          <a:lstStyle/>
          <a:p>
            <a:r>
              <a:rPr kumimoji="1" lang="ja-JP" altLang="en-US" sz="900" dirty="0"/>
              <a:t>・関節の可動域を広げて</a:t>
            </a:r>
            <a:endParaRPr kumimoji="1" lang="en-US" altLang="ja-JP" sz="900" dirty="0"/>
          </a:p>
          <a:p>
            <a:r>
              <a:rPr kumimoji="1" lang="ja-JP" altLang="en-US" sz="900" dirty="0"/>
              <a:t>　転倒予防</a:t>
            </a:r>
            <a:endParaRPr kumimoji="1" lang="en-US" altLang="ja-JP" sz="900" dirty="0"/>
          </a:p>
          <a:p>
            <a:r>
              <a:rPr kumimoji="1" lang="ja-JP" altLang="en-US" sz="900" dirty="0"/>
              <a:t>・全身の柔軟性を高めて</a:t>
            </a:r>
            <a:endParaRPr kumimoji="1" lang="en-US" altLang="ja-JP" sz="900" dirty="0"/>
          </a:p>
          <a:p>
            <a:r>
              <a:rPr kumimoji="1" lang="ja-JP" altLang="en-US" sz="900" dirty="0"/>
              <a:t>　姿勢改善</a:t>
            </a:r>
            <a:endParaRPr kumimoji="1" lang="en-US" altLang="ja-JP" sz="900" dirty="0"/>
          </a:p>
          <a:p>
            <a:r>
              <a:rPr kumimoji="1" lang="ja-JP" altLang="en-US" sz="900" dirty="0"/>
              <a:t>・副交感神経の活動を優位</a:t>
            </a:r>
            <a:endParaRPr kumimoji="1" lang="en-US" altLang="ja-JP" sz="900" dirty="0"/>
          </a:p>
          <a:p>
            <a:r>
              <a:rPr kumimoji="1" lang="ja-JP" altLang="en-US" sz="900" dirty="0"/>
              <a:t>　にしてリラックス効果</a:t>
            </a:r>
            <a:endParaRPr kumimoji="1" lang="en-US" altLang="ja-JP" sz="900" dirty="0"/>
          </a:p>
          <a:p>
            <a:r>
              <a:rPr kumimoji="1" lang="ja-JP" altLang="en-US" sz="900" dirty="0"/>
              <a:t>　</a:t>
            </a:r>
          </a:p>
        </p:txBody>
      </p:sp>
      <p:sp>
        <p:nvSpPr>
          <p:cNvPr id="57" name="テキスト ボックス 56">
            <a:extLst>
              <a:ext uri="{FF2B5EF4-FFF2-40B4-BE49-F238E27FC236}">
                <a16:creationId xmlns:a16="http://schemas.microsoft.com/office/drawing/2014/main" id="{45266D7D-3D14-6424-FAA9-A0FB911B5AA8}"/>
              </a:ext>
            </a:extLst>
          </p:cNvPr>
          <p:cNvSpPr txBox="1"/>
          <p:nvPr/>
        </p:nvSpPr>
        <p:spPr>
          <a:xfrm>
            <a:off x="6328251" y="2652749"/>
            <a:ext cx="1828800" cy="923330"/>
          </a:xfrm>
          <a:prstGeom prst="rect">
            <a:avLst/>
          </a:prstGeom>
          <a:noFill/>
        </p:spPr>
        <p:txBody>
          <a:bodyPr wrap="square" rtlCol="0">
            <a:spAutoFit/>
          </a:bodyPr>
          <a:lstStyle/>
          <a:p>
            <a:r>
              <a:rPr kumimoji="1" lang="ja-JP" altLang="en-US" sz="900" dirty="0"/>
              <a:t>・反動をつけて行わない</a:t>
            </a:r>
            <a:endParaRPr kumimoji="1" lang="en-US" altLang="ja-JP" sz="900" dirty="0"/>
          </a:p>
          <a:p>
            <a:r>
              <a:rPr kumimoji="1" lang="ja-JP" altLang="en-US" sz="900" dirty="0"/>
              <a:t>・呼吸を止めない</a:t>
            </a:r>
            <a:endParaRPr kumimoji="1" lang="en-US" altLang="ja-JP" sz="900" dirty="0"/>
          </a:p>
          <a:p>
            <a:r>
              <a:rPr kumimoji="1" lang="ja-JP" altLang="en-US" sz="900" dirty="0"/>
              <a:t>・痛くなるまで伸ばさない</a:t>
            </a:r>
            <a:endParaRPr kumimoji="1" lang="en-US" altLang="ja-JP" sz="900" dirty="0"/>
          </a:p>
          <a:p>
            <a:r>
              <a:rPr kumimoji="1" lang="ja-JP" altLang="en-US" sz="900" dirty="0"/>
              <a:t>・体調に合わせて行う</a:t>
            </a:r>
            <a:endParaRPr kumimoji="1" lang="en-US" altLang="ja-JP" sz="900" dirty="0"/>
          </a:p>
          <a:p>
            <a:r>
              <a:rPr kumimoji="1" lang="ja-JP" altLang="en-US" sz="900" dirty="0"/>
              <a:t>・継続して行うことで柔軟</a:t>
            </a:r>
            <a:endParaRPr kumimoji="1" lang="en-US" altLang="ja-JP" sz="900" dirty="0"/>
          </a:p>
          <a:p>
            <a:r>
              <a:rPr kumimoji="1" lang="ja-JP" altLang="en-US" sz="900" dirty="0"/>
              <a:t>　性を高める事ができます</a:t>
            </a:r>
          </a:p>
        </p:txBody>
      </p:sp>
      <p:pic>
        <p:nvPicPr>
          <p:cNvPr id="74" name="図 73">
            <a:extLst>
              <a:ext uri="{FF2B5EF4-FFF2-40B4-BE49-F238E27FC236}">
                <a16:creationId xmlns:a16="http://schemas.microsoft.com/office/drawing/2014/main" id="{C1891FEB-0A0C-ADA4-F463-9E05C11C79E9}"/>
              </a:ext>
            </a:extLst>
          </p:cNvPr>
          <p:cNvPicPr>
            <a:picLocks noChangeAspect="1"/>
          </p:cNvPicPr>
          <p:nvPr/>
        </p:nvPicPr>
        <p:blipFill>
          <a:blip r:embed="rId4">
            <a:extLst>
              <a:ext uri="{28A0092B-C50C-407E-A947-70E740481C1C}">
                <a14:useLocalDpi xmlns:a14="http://schemas.microsoft.com/office/drawing/2010/main" val="0"/>
              </a:ext>
            </a:extLst>
          </a:blip>
          <a:srcRect l="2010" t="45795" r="76117" b="33078"/>
          <a:stretch/>
        </p:blipFill>
        <p:spPr>
          <a:xfrm>
            <a:off x="2711806" y="5857224"/>
            <a:ext cx="557350" cy="403174"/>
          </a:xfrm>
          <a:prstGeom prst="rect">
            <a:avLst/>
          </a:prstGeom>
        </p:spPr>
      </p:pic>
      <p:pic>
        <p:nvPicPr>
          <p:cNvPr id="75" name="図 74">
            <a:extLst>
              <a:ext uri="{FF2B5EF4-FFF2-40B4-BE49-F238E27FC236}">
                <a16:creationId xmlns:a16="http://schemas.microsoft.com/office/drawing/2014/main" id="{679DB458-C54D-7D1E-DAF8-1D362DFC8F48}"/>
              </a:ext>
            </a:extLst>
          </p:cNvPr>
          <p:cNvPicPr>
            <a:picLocks noChangeAspect="1"/>
          </p:cNvPicPr>
          <p:nvPr/>
        </p:nvPicPr>
        <p:blipFill>
          <a:blip r:embed="rId4">
            <a:extLst>
              <a:ext uri="{28A0092B-C50C-407E-A947-70E740481C1C}">
                <a14:useLocalDpi xmlns:a14="http://schemas.microsoft.com/office/drawing/2010/main" val="0"/>
              </a:ext>
            </a:extLst>
          </a:blip>
          <a:srcRect l="44267" t="48431" r="40466" b="34571"/>
          <a:stretch/>
        </p:blipFill>
        <p:spPr>
          <a:xfrm>
            <a:off x="1866284" y="5887856"/>
            <a:ext cx="492220" cy="410430"/>
          </a:xfrm>
          <a:prstGeom prst="rect">
            <a:avLst/>
          </a:prstGeom>
        </p:spPr>
      </p:pic>
      <p:pic>
        <p:nvPicPr>
          <p:cNvPr id="48" name="図 47">
            <a:extLst>
              <a:ext uri="{FF2B5EF4-FFF2-40B4-BE49-F238E27FC236}">
                <a16:creationId xmlns:a16="http://schemas.microsoft.com/office/drawing/2014/main" id="{64F1F3FF-3C8A-AC22-8AAD-8C2B27B0E12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278303" y="5399037"/>
            <a:ext cx="1072720" cy="8047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6" name="図 75">
            <a:extLst>
              <a:ext uri="{FF2B5EF4-FFF2-40B4-BE49-F238E27FC236}">
                <a16:creationId xmlns:a16="http://schemas.microsoft.com/office/drawing/2014/main" id="{14C6063C-CAC0-C160-2EDF-F5EFA195A4FD}"/>
              </a:ext>
            </a:extLst>
          </p:cNvPr>
          <p:cNvPicPr>
            <a:picLocks noChangeAspect="1"/>
          </p:cNvPicPr>
          <p:nvPr/>
        </p:nvPicPr>
        <p:blipFill>
          <a:blip r:embed="rId4">
            <a:extLst>
              <a:ext uri="{28A0092B-C50C-407E-A947-70E740481C1C}">
                <a14:useLocalDpi xmlns:a14="http://schemas.microsoft.com/office/drawing/2010/main" val="0"/>
              </a:ext>
            </a:extLst>
          </a:blip>
          <a:srcRect l="74581" t="11953" r="12631" b="77823"/>
          <a:stretch/>
        </p:blipFill>
        <p:spPr>
          <a:xfrm rot="5400000">
            <a:off x="2302118" y="5923970"/>
            <a:ext cx="448362" cy="268439"/>
          </a:xfrm>
          <a:prstGeom prst="rect">
            <a:avLst/>
          </a:prstGeom>
        </p:spPr>
      </p:pic>
      <p:sp>
        <p:nvSpPr>
          <p:cNvPr id="66" name="テキスト ボックス 65">
            <a:extLst>
              <a:ext uri="{FF2B5EF4-FFF2-40B4-BE49-F238E27FC236}">
                <a16:creationId xmlns:a16="http://schemas.microsoft.com/office/drawing/2014/main" id="{167E48EC-178F-B869-2D9C-6B4DDEB3AF49}"/>
              </a:ext>
            </a:extLst>
          </p:cNvPr>
          <p:cNvSpPr txBox="1"/>
          <p:nvPr/>
        </p:nvSpPr>
        <p:spPr>
          <a:xfrm>
            <a:off x="4308405" y="3543713"/>
            <a:ext cx="1432182" cy="276999"/>
          </a:xfrm>
          <a:prstGeom prst="rect">
            <a:avLst/>
          </a:prstGeom>
          <a:noFill/>
        </p:spPr>
        <p:txBody>
          <a:bodyPr wrap="square" rtlCol="0">
            <a:spAutoFit/>
          </a:bodyPr>
          <a:lstStyle/>
          <a:p>
            <a:r>
              <a:rPr kumimoji="1" lang="en-US" altLang="ja-JP" sz="1200" dirty="0"/>
              <a:t>【</a:t>
            </a:r>
            <a:r>
              <a:rPr kumimoji="1" lang="ja-JP" altLang="en-US" sz="1200" dirty="0"/>
              <a:t>上肢</a:t>
            </a:r>
            <a:r>
              <a:rPr kumimoji="1" lang="en-US" altLang="ja-JP" sz="1200" dirty="0"/>
              <a:t>】</a:t>
            </a:r>
            <a:endParaRPr kumimoji="1" lang="ja-JP" altLang="en-US" sz="1200" dirty="0"/>
          </a:p>
        </p:txBody>
      </p:sp>
      <p:sp>
        <p:nvSpPr>
          <p:cNvPr id="68" name="テキスト ボックス 67">
            <a:extLst>
              <a:ext uri="{FF2B5EF4-FFF2-40B4-BE49-F238E27FC236}">
                <a16:creationId xmlns:a16="http://schemas.microsoft.com/office/drawing/2014/main" id="{09443E3F-24D2-35C2-9FB9-E63B147EEEB7}"/>
              </a:ext>
            </a:extLst>
          </p:cNvPr>
          <p:cNvSpPr txBox="1"/>
          <p:nvPr/>
        </p:nvSpPr>
        <p:spPr>
          <a:xfrm>
            <a:off x="5103978" y="3778648"/>
            <a:ext cx="2692255" cy="1061829"/>
          </a:xfrm>
          <a:prstGeom prst="rect">
            <a:avLst/>
          </a:prstGeom>
          <a:noFill/>
        </p:spPr>
        <p:txBody>
          <a:bodyPr wrap="square" rtlCol="0">
            <a:spAutoFit/>
          </a:bodyPr>
          <a:lstStyle/>
          <a:p>
            <a:r>
              <a:rPr kumimoji="1" lang="ja-JP" altLang="en-US" sz="900" dirty="0"/>
              <a:t>①両手を後ろで</a:t>
            </a:r>
            <a:endParaRPr kumimoji="1" lang="en-US" altLang="ja-JP" sz="900" dirty="0"/>
          </a:p>
          <a:p>
            <a:r>
              <a:rPr kumimoji="1" lang="ja-JP" altLang="en-US" sz="900" dirty="0"/>
              <a:t>　組みます</a:t>
            </a:r>
            <a:endParaRPr kumimoji="1" lang="en-US" altLang="ja-JP" sz="900" dirty="0"/>
          </a:p>
          <a:p>
            <a:r>
              <a:rPr kumimoji="1" lang="ja-JP" altLang="en-US" sz="900" dirty="0"/>
              <a:t>②胸を無理のない</a:t>
            </a:r>
            <a:endParaRPr kumimoji="1" lang="en-US" altLang="ja-JP" sz="900" dirty="0"/>
          </a:p>
          <a:p>
            <a:r>
              <a:rPr kumimoji="1" lang="ja-JP" altLang="en-US" sz="900" dirty="0"/>
              <a:t>　範囲で広げて</a:t>
            </a:r>
            <a:endParaRPr kumimoji="1" lang="en-US" altLang="ja-JP" sz="900" dirty="0"/>
          </a:p>
          <a:p>
            <a:r>
              <a:rPr kumimoji="1" lang="ja-JP" altLang="en-US" sz="900" dirty="0"/>
              <a:t>　いきます</a:t>
            </a:r>
            <a:endParaRPr kumimoji="1" lang="en-US" altLang="ja-JP" sz="900" dirty="0"/>
          </a:p>
          <a:p>
            <a:r>
              <a:rPr kumimoji="1" lang="ja-JP" altLang="en-US" sz="900" dirty="0"/>
              <a:t>③５～</a:t>
            </a:r>
            <a:r>
              <a:rPr kumimoji="1" lang="en-US" altLang="ja-JP" sz="900" dirty="0"/>
              <a:t>10</a:t>
            </a:r>
            <a:r>
              <a:rPr kumimoji="1" lang="ja-JP" altLang="en-US" sz="900" dirty="0"/>
              <a:t>秒呼吸止め</a:t>
            </a:r>
            <a:endParaRPr kumimoji="1" lang="en-US" altLang="ja-JP" sz="900" dirty="0"/>
          </a:p>
          <a:p>
            <a:r>
              <a:rPr kumimoji="1" lang="ja-JP" altLang="en-US" sz="900" dirty="0"/>
              <a:t>　ずキープさせます</a:t>
            </a:r>
            <a:endParaRPr kumimoji="1" lang="en-US" altLang="ja-JP" sz="900" dirty="0"/>
          </a:p>
        </p:txBody>
      </p:sp>
      <p:sp>
        <p:nvSpPr>
          <p:cNvPr id="69" name="テキスト ボックス 68">
            <a:extLst>
              <a:ext uri="{FF2B5EF4-FFF2-40B4-BE49-F238E27FC236}">
                <a16:creationId xmlns:a16="http://schemas.microsoft.com/office/drawing/2014/main" id="{8EDCA5F9-57BA-88A7-C6F6-62433581F1BD}"/>
              </a:ext>
            </a:extLst>
          </p:cNvPr>
          <p:cNvSpPr txBox="1"/>
          <p:nvPr/>
        </p:nvSpPr>
        <p:spPr>
          <a:xfrm>
            <a:off x="6257083" y="3563935"/>
            <a:ext cx="1238678" cy="276999"/>
          </a:xfrm>
          <a:prstGeom prst="rect">
            <a:avLst/>
          </a:prstGeom>
          <a:noFill/>
        </p:spPr>
        <p:txBody>
          <a:bodyPr wrap="square" rtlCol="0">
            <a:spAutoFit/>
          </a:bodyPr>
          <a:lstStyle/>
          <a:p>
            <a:r>
              <a:rPr kumimoji="1" lang="en-US" altLang="ja-JP" sz="1200" dirty="0"/>
              <a:t>【</a:t>
            </a:r>
            <a:r>
              <a:rPr kumimoji="1" lang="ja-JP" altLang="en-US" sz="1200" dirty="0"/>
              <a:t>下肢</a:t>
            </a:r>
            <a:r>
              <a:rPr kumimoji="1" lang="en-US" altLang="ja-JP" sz="1200" dirty="0"/>
              <a:t>】</a:t>
            </a:r>
            <a:endParaRPr kumimoji="1" lang="ja-JP" altLang="en-US" sz="1200" dirty="0"/>
          </a:p>
        </p:txBody>
      </p:sp>
      <p:sp>
        <p:nvSpPr>
          <p:cNvPr id="71" name="テキスト ボックス 70">
            <a:extLst>
              <a:ext uri="{FF2B5EF4-FFF2-40B4-BE49-F238E27FC236}">
                <a16:creationId xmlns:a16="http://schemas.microsoft.com/office/drawing/2014/main" id="{DE1462D3-87E9-F3DB-69E0-ABF9B2956BB0}"/>
              </a:ext>
            </a:extLst>
          </p:cNvPr>
          <p:cNvSpPr txBox="1"/>
          <p:nvPr/>
        </p:nvSpPr>
        <p:spPr>
          <a:xfrm>
            <a:off x="6964931" y="3825075"/>
            <a:ext cx="2248564" cy="1754326"/>
          </a:xfrm>
          <a:prstGeom prst="rect">
            <a:avLst/>
          </a:prstGeom>
          <a:noFill/>
        </p:spPr>
        <p:txBody>
          <a:bodyPr wrap="square" rtlCol="0">
            <a:spAutoFit/>
          </a:bodyPr>
          <a:lstStyle/>
          <a:p>
            <a:r>
              <a:rPr kumimoji="1" lang="ja-JP" altLang="en-US" sz="900" dirty="0"/>
              <a:t>①椅子に浅く座り</a:t>
            </a:r>
            <a:endParaRPr kumimoji="1" lang="en-US" altLang="ja-JP" sz="900" dirty="0"/>
          </a:p>
          <a:p>
            <a:r>
              <a:rPr kumimoji="1" lang="ja-JP" altLang="en-US" sz="900" dirty="0"/>
              <a:t>　片足の膝を伸ば</a:t>
            </a:r>
            <a:endParaRPr kumimoji="1" lang="en-US" altLang="ja-JP" sz="900" dirty="0"/>
          </a:p>
          <a:p>
            <a:r>
              <a:rPr kumimoji="1" lang="ja-JP" altLang="en-US" sz="900" dirty="0"/>
              <a:t>　して踵を床に</a:t>
            </a:r>
            <a:endParaRPr kumimoji="1" lang="en-US" altLang="ja-JP" sz="900" dirty="0"/>
          </a:p>
          <a:p>
            <a:r>
              <a:rPr kumimoji="1" lang="ja-JP" altLang="en-US" sz="900" dirty="0"/>
              <a:t>　つけます</a:t>
            </a:r>
            <a:endParaRPr kumimoji="1" lang="en-US" altLang="ja-JP" sz="900" dirty="0"/>
          </a:p>
          <a:p>
            <a:r>
              <a:rPr kumimoji="1" lang="ja-JP" altLang="en-US" sz="900" dirty="0"/>
              <a:t>②息を吐きながら、</a:t>
            </a:r>
            <a:endParaRPr kumimoji="1" lang="en-US" altLang="ja-JP" sz="900" dirty="0"/>
          </a:p>
          <a:p>
            <a:r>
              <a:rPr kumimoji="1" lang="ja-JP" altLang="en-US" sz="900" dirty="0"/>
              <a:t>　伸ばした足の</a:t>
            </a:r>
            <a:endParaRPr kumimoji="1" lang="en-US" altLang="ja-JP" sz="900" dirty="0"/>
          </a:p>
          <a:p>
            <a:r>
              <a:rPr kumimoji="1" lang="ja-JP" altLang="en-US" sz="900" dirty="0"/>
              <a:t>　つま先に向かって</a:t>
            </a:r>
            <a:endParaRPr kumimoji="1" lang="en-US" altLang="ja-JP" sz="900" dirty="0"/>
          </a:p>
          <a:p>
            <a:r>
              <a:rPr kumimoji="1" lang="ja-JP" altLang="en-US" sz="900" dirty="0"/>
              <a:t>　身体を前に倒します</a:t>
            </a:r>
            <a:endParaRPr kumimoji="1" lang="en-US" altLang="ja-JP" sz="900" dirty="0"/>
          </a:p>
          <a:p>
            <a:r>
              <a:rPr kumimoji="1" lang="ja-JP" altLang="en-US" sz="900" dirty="0"/>
              <a:t>③ゆっくり姿勢を</a:t>
            </a:r>
            <a:endParaRPr kumimoji="1" lang="en-US" altLang="ja-JP" sz="900" dirty="0"/>
          </a:p>
          <a:p>
            <a:r>
              <a:rPr kumimoji="1" lang="ja-JP" altLang="en-US" sz="900" dirty="0"/>
              <a:t>　戻します</a:t>
            </a:r>
            <a:endParaRPr kumimoji="1" lang="en-US" altLang="ja-JP" sz="900" dirty="0"/>
          </a:p>
          <a:p>
            <a:r>
              <a:rPr kumimoji="1" lang="ja-JP" altLang="en-US" sz="900" dirty="0"/>
              <a:t>④もう片方の足も</a:t>
            </a:r>
            <a:endParaRPr kumimoji="1" lang="en-US" altLang="ja-JP" sz="900" dirty="0"/>
          </a:p>
          <a:p>
            <a:r>
              <a:rPr kumimoji="1" lang="ja-JP" altLang="en-US" sz="900" dirty="0"/>
              <a:t>　同様に行います</a:t>
            </a:r>
          </a:p>
        </p:txBody>
      </p:sp>
      <p:pic>
        <p:nvPicPr>
          <p:cNvPr id="77" name="図 76">
            <a:extLst>
              <a:ext uri="{FF2B5EF4-FFF2-40B4-BE49-F238E27FC236}">
                <a16:creationId xmlns:a16="http://schemas.microsoft.com/office/drawing/2014/main" id="{CB60EA63-2DDB-49D3-0594-E2A57BE2A41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5400000">
            <a:off x="6203474" y="3920072"/>
            <a:ext cx="917304" cy="687978"/>
          </a:xfrm>
          <a:prstGeom prst="rect">
            <a:avLst/>
          </a:prstGeom>
        </p:spPr>
      </p:pic>
      <p:pic>
        <p:nvPicPr>
          <p:cNvPr id="80" name="図 79">
            <a:extLst>
              <a:ext uri="{FF2B5EF4-FFF2-40B4-BE49-F238E27FC236}">
                <a16:creationId xmlns:a16="http://schemas.microsoft.com/office/drawing/2014/main" id="{F2D7C85C-138A-6515-AB67-4C973F644CD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5400000">
            <a:off x="6184258" y="4941400"/>
            <a:ext cx="953706" cy="715279"/>
          </a:xfrm>
          <a:prstGeom prst="rect">
            <a:avLst/>
          </a:prstGeom>
        </p:spPr>
      </p:pic>
      <p:pic>
        <p:nvPicPr>
          <p:cNvPr id="82" name="図 81">
            <a:extLst>
              <a:ext uri="{FF2B5EF4-FFF2-40B4-BE49-F238E27FC236}">
                <a16:creationId xmlns:a16="http://schemas.microsoft.com/office/drawing/2014/main" id="{C603E8C4-019C-AC61-39C7-D6CCD80471FA}"/>
              </a:ext>
            </a:extLst>
          </p:cNvPr>
          <p:cNvPicPr>
            <a:picLocks noChangeAspect="1"/>
          </p:cNvPicPr>
          <p:nvPr/>
        </p:nvPicPr>
        <p:blipFill>
          <a:blip r:embed="rId23">
            <a:extLst>
              <a:ext uri="{28A0092B-C50C-407E-A947-70E740481C1C}">
                <a14:useLocalDpi xmlns:a14="http://schemas.microsoft.com/office/drawing/2010/main" val="0"/>
              </a:ext>
            </a:extLst>
          </a:blip>
          <a:srcRect l="5912"/>
          <a:stretch/>
        </p:blipFill>
        <p:spPr>
          <a:xfrm rot="5400000">
            <a:off x="4386279" y="3880404"/>
            <a:ext cx="896632" cy="714730"/>
          </a:xfrm>
          <a:prstGeom prst="rect">
            <a:avLst/>
          </a:prstGeom>
        </p:spPr>
      </p:pic>
      <p:sp>
        <p:nvSpPr>
          <p:cNvPr id="85" name="テキスト ボックス 84">
            <a:extLst>
              <a:ext uri="{FF2B5EF4-FFF2-40B4-BE49-F238E27FC236}">
                <a16:creationId xmlns:a16="http://schemas.microsoft.com/office/drawing/2014/main" id="{0CD44A92-3A57-320F-E370-198D79F43265}"/>
              </a:ext>
            </a:extLst>
          </p:cNvPr>
          <p:cNvSpPr txBox="1"/>
          <p:nvPr/>
        </p:nvSpPr>
        <p:spPr>
          <a:xfrm>
            <a:off x="5166483" y="4976994"/>
            <a:ext cx="2309425" cy="646331"/>
          </a:xfrm>
          <a:prstGeom prst="rect">
            <a:avLst/>
          </a:prstGeom>
          <a:noFill/>
        </p:spPr>
        <p:txBody>
          <a:bodyPr wrap="square" rtlCol="0">
            <a:spAutoFit/>
          </a:bodyPr>
          <a:lstStyle/>
          <a:p>
            <a:r>
              <a:rPr kumimoji="1" lang="ja-JP" altLang="en-US" sz="900" dirty="0"/>
              <a:t>④力を抜きます</a:t>
            </a:r>
            <a:endParaRPr kumimoji="1" lang="en-US" altLang="ja-JP" sz="900" dirty="0"/>
          </a:p>
          <a:p>
            <a:r>
              <a:rPr kumimoji="1" lang="ja-JP" altLang="en-US" sz="900" dirty="0"/>
              <a:t>⑤</a:t>
            </a:r>
            <a:r>
              <a:rPr kumimoji="1" lang="en-US" altLang="ja-JP" sz="900" dirty="0"/>
              <a:t>3</a:t>
            </a:r>
            <a:r>
              <a:rPr kumimoji="1" lang="ja-JP" altLang="en-US" sz="900" dirty="0"/>
              <a:t>回～</a:t>
            </a:r>
            <a:r>
              <a:rPr kumimoji="1" lang="en-US" altLang="ja-JP" sz="900" dirty="0"/>
              <a:t>5</a:t>
            </a:r>
            <a:r>
              <a:rPr kumimoji="1" lang="ja-JP" altLang="en-US" sz="900" dirty="0"/>
              <a:t>回繰り返し</a:t>
            </a:r>
            <a:endParaRPr kumimoji="1" lang="en-US" altLang="ja-JP" sz="900" dirty="0"/>
          </a:p>
          <a:p>
            <a:r>
              <a:rPr kumimoji="1" lang="ja-JP" altLang="en-US" sz="900" dirty="0"/>
              <a:t>　行います</a:t>
            </a:r>
          </a:p>
          <a:p>
            <a:endParaRPr kumimoji="1" lang="ja-JP" altLang="en-US" sz="900" dirty="0"/>
          </a:p>
        </p:txBody>
      </p:sp>
      <p:sp>
        <p:nvSpPr>
          <p:cNvPr id="31" name="テキスト ボックス 30">
            <a:extLst>
              <a:ext uri="{FF2B5EF4-FFF2-40B4-BE49-F238E27FC236}">
                <a16:creationId xmlns:a16="http://schemas.microsoft.com/office/drawing/2014/main" id="{C327CF72-8B25-2485-C936-D42FD2D5A001}"/>
              </a:ext>
            </a:extLst>
          </p:cNvPr>
          <p:cNvSpPr txBox="1"/>
          <p:nvPr/>
        </p:nvSpPr>
        <p:spPr>
          <a:xfrm>
            <a:off x="4285820" y="387348"/>
            <a:ext cx="3887849" cy="938719"/>
          </a:xfrm>
          <a:prstGeom prst="rect">
            <a:avLst/>
          </a:prstGeom>
          <a:noFill/>
        </p:spPr>
        <p:txBody>
          <a:bodyPr wrap="square" rtlCol="0">
            <a:spAutoFit/>
          </a:bodyPr>
          <a:lstStyle/>
          <a:p>
            <a:r>
              <a:rPr kumimoji="1" lang="ja-JP" altLang="en-US" sz="1100" b="1" dirty="0">
                <a:latin typeface="+mn-ea"/>
              </a:rPr>
              <a:t>春和の</a:t>
            </a:r>
            <a:r>
              <a:rPr lang="ja-JP" altLang="en-US" sz="1100" b="1" i="0" dirty="0">
                <a:effectLst/>
                <a:latin typeface="+mn-ea"/>
              </a:rPr>
              <a:t>候、色とりどりの花が咲きそろう季節となりましたが、いかがお過ごしでしょうか？少しずつ暖かい日が増えてきますが季節の変わり目、体調も変化しやすくなります。無理なく身体を動かせるように準備運動をしっかりと行っていきましょう。</a:t>
            </a:r>
            <a:endParaRPr kumimoji="1" lang="ja-JP" altLang="en-US" sz="1100" b="1" dirty="0">
              <a:latin typeface="+mn-ea"/>
            </a:endParaRPr>
          </a:p>
        </p:txBody>
      </p:sp>
    </p:spTree>
    <p:extLst>
      <p:ext uri="{BB962C8B-B14F-4D97-AF65-F5344CB8AC3E}">
        <p14:creationId xmlns:p14="http://schemas.microsoft.com/office/powerpoint/2010/main" val="169874678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2469</TotalTime>
  <Words>675</Words>
  <Application>Microsoft Office PowerPoint</Application>
  <PresentationFormat>B4 (JIS) 257x364 mm</PresentationFormat>
  <Paragraphs>116</Paragraphs>
  <Slides>1</Slides>
  <Notes>1</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vt:i4>
      </vt:variant>
    </vt:vector>
  </HeadingPairs>
  <TitlesOfParts>
    <vt:vector size="8" baseType="lpstr">
      <vt:lpstr>HG丸ｺﾞｼｯｸM-PRO</vt:lpstr>
      <vt:lpstr>游ゴシック</vt:lpstr>
      <vt:lpstr>Arial</vt:lpstr>
      <vt:lpstr>Bradley Hand ITC</vt:lpstr>
      <vt:lpstr>Calibri</vt:lpstr>
      <vt:lpstr>Calibri Light</vt:lpstr>
      <vt:lpstr>Office テーマ</vt:lpstr>
      <vt:lpstr>TRAINING STUDIO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C-02H</dc:creator>
  <cp:lastModifiedBy>C-02H</cp:lastModifiedBy>
  <cp:revision>153</cp:revision>
  <cp:lastPrinted>2025-03-19T08:31:13Z</cp:lastPrinted>
  <dcterms:created xsi:type="dcterms:W3CDTF">2024-12-11T06:14:59Z</dcterms:created>
  <dcterms:modified xsi:type="dcterms:W3CDTF">2025-03-24T09:45:24Z</dcterms:modified>
</cp:coreProperties>
</file>