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7" r:id="rId2"/>
  </p:sldIdLst>
  <p:sldSz cx="8229600" cy="10972800" type="B4JIS"/>
  <p:notesSz cx="8488363" cy="12341225"/>
  <p:defaultTextStyle>
    <a:defPPr>
      <a:defRPr lang="en-US"/>
    </a:defPPr>
    <a:lvl1pPr marL="0" algn="l" defTabSz="457170" rtl="0" eaLnBrk="1" latinLnBrk="0" hangingPunct="1">
      <a:defRPr sz="1799" kern="1200">
        <a:solidFill>
          <a:schemeClr val="tx1"/>
        </a:solidFill>
        <a:latin typeface="+mn-lt"/>
        <a:ea typeface="+mn-ea"/>
        <a:cs typeface="+mn-cs"/>
      </a:defRPr>
    </a:lvl1pPr>
    <a:lvl2pPr marL="457170" algn="l" defTabSz="457170" rtl="0" eaLnBrk="1" latinLnBrk="0" hangingPunct="1">
      <a:defRPr sz="1799" kern="1200">
        <a:solidFill>
          <a:schemeClr val="tx1"/>
        </a:solidFill>
        <a:latin typeface="+mn-lt"/>
        <a:ea typeface="+mn-ea"/>
        <a:cs typeface="+mn-cs"/>
      </a:defRPr>
    </a:lvl2pPr>
    <a:lvl3pPr marL="914340" algn="l" defTabSz="457170" rtl="0" eaLnBrk="1" latinLnBrk="0" hangingPunct="1">
      <a:defRPr sz="1799" kern="1200">
        <a:solidFill>
          <a:schemeClr val="tx1"/>
        </a:solidFill>
        <a:latin typeface="+mn-lt"/>
        <a:ea typeface="+mn-ea"/>
        <a:cs typeface="+mn-cs"/>
      </a:defRPr>
    </a:lvl3pPr>
    <a:lvl4pPr marL="1371510" algn="l" defTabSz="457170" rtl="0" eaLnBrk="1" latinLnBrk="0" hangingPunct="1">
      <a:defRPr sz="1799" kern="1200">
        <a:solidFill>
          <a:schemeClr val="tx1"/>
        </a:solidFill>
        <a:latin typeface="+mn-lt"/>
        <a:ea typeface="+mn-ea"/>
        <a:cs typeface="+mn-cs"/>
      </a:defRPr>
    </a:lvl4pPr>
    <a:lvl5pPr marL="1828679" algn="l" defTabSz="457170" rtl="0" eaLnBrk="1" latinLnBrk="0" hangingPunct="1">
      <a:defRPr sz="1799" kern="1200">
        <a:solidFill>
          <a:schemeClr val="tx1"/>
        </a:solidFill>
        <a:latin typeface="+mn-lt"/>
        <a:ea typeface="+mn-ea"/>
        <a:cs typeface="+mn-cs"/>
      </a:defRPr>
    </a:lvl5pPr>
    <a:lvl6pPr marL="2285850" algn="l" defTabSz="457170" rtl="0" eaLnBrk="1" latinLnBrk="0" hangingPunct="1">
      <a:defRPr sz="1799" kern="1200">
        <a:solidFill>
          <a:schemeClr val="tx1"/>
        </a:solidFill>
        <a:latin typeface="+mn-lt"/>
        <a:ea typeface="+mn-ea"/>
        <a:cs typeface="+mn-cs"/>
      </a:defRPr>
    </a:lvl6pPr>
    <a:lvl7pPr marL="2743020" algn="l" defTabSz="457170" rtl="0" eaLnBrk="1" latinLnBrk="0" hangingPunct="1">
      <a:defRPr sz="1799" kern="1200">
        <a:solidFill>
          <a:schemeClr val="tx1"/>
        </a:solidFill>
        <a:latin typeface="+mn-lt"/>
        <a:ea typeface="+mn-ea"/>
        <a:cs typeface="+mn-cs"/>
      </a:defRPr>
    </a:lvl7pPr>
    <a:lvl8pPr marL="3200189" algn="l" defTabSz="457170" rtl="0" eaLnBrk="1" latinLnBrk="0" hangingPunct="1">
      <a:defRPr sz="1799" kern="1200">
        <a:solidFill>
          <a:schemeClr val="tx1"/>
        </a:solidFill>
        <a:latin typeface="+mn-lt"/>
        <a:ea typeface="+mn-ea"/>
        <a:cs typeface="+mn-cs"/>
      </a:defRPr>
    </a:lvl8pPr>
    <a:lvl9pPr marL="3657360" algn="l" defTabSz="45717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C00"/>
    <a:srgbClr val="D2A000"/>
    <a:srgbClr val="FFFFCC"/>
    <a:srgbClr val="F6A20A"/>
    <a:srgbClr val="DBB425"/>
    <a:srgbClr val="FFFFFF"/>
    <a:srgbClr val="FF99FF"/>
    <a:srgbClr val="FF00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33" autoAdjust="0"/>
  </p:normalViewPr>
  <p:slideViewPr>
    <p:cSldViewPr snapToGrid="0">
      <p:cViewPr>
        <p:scale>
          <a:sx n="100" d="100"/>
          <a:sy n="100" d="100"/>
        </p:scale>
        <p:origin x="2292" y="-11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7"/>
            <a:ext cx="3677975" cy="618965"/>
          </a:xfrm>
          <a:prstGeom prst="rect">
            <a:avLst/>
          </a:prstGeom>
        </p:spPr>
        <p:txBody>
          <a:bodyPr vert="horz" lIns="91326" tIns="45664" rIns="91326" bIns="45664" rtlCol="0"/>
          <a:lstStyle>
            <a:lvl1pPr algn="l">
              <a:defRPr sz="1100"/>
            </a:lvl1pPr>
          </a:lstStyle>
          <a:p>
            <a:endParaRPr kumimoji="1" lang="ja-JP" altLang="en-US"/>
          </a:p>
        </p:txBody>
      </p:sp>
      <p:sp>
        <p:nvSpPr>
          <p:cNvPr id="3" name="日付プレースホルダー 2"/>
          <p:cNvSpPr>
            <a:spLocks noGrp="1"/>
          </p:cNvSpPr>
          <p:nvPr>
            <p:ph type="dt" idx="1"/>
          </p:nvPr>
        </p:nvSpPr>
        <p:spPr>
          <a:xfrm>
            <a:off x="4808809" y="7"/>
            <a:ext cx="3677975" cy="618965"/>
          </a:xfrm>
          <a:prstGeom prst="rect">
            <a:avLst/>
          </a:prstGeom>
        </p:spPr>
        <p:txBody>
          <a:bodyPr vert="horz" lIns="91326" tIns="45664" rIns="91326" bIns="45664" rtlCol="0"/>
          <a:lstStyle>
            <a:lvl1pPr algn="r">
              <a:defRPr sz="1100"/>
            </a:lvl1pPr>
          </a:lstStyle>
          <a:p>
            <a:fld id="{3A9276C9-8D34-4B04-BED5-8D481505C602}" type="datetimeFigureOut">
              <a:rPr kumimoji="1" lang="ja-JP" altLang="en-US" smtClean="0"/>
              <a:t>2025/2/27</a:t>
            </a:fld>
            <a:endParaRPr kumimoji="1" lang="ja-JP" altLang="en-US"/>
          </a:p>
        </p:txBody>
      </p:sp>
      <p:sp>
        <p:nvSpPr>
          <p:cNvPr id="4" name="スライド イメージ プレースホルダー 3"/>
          <p:cNvSpPr>
            <a:spLocks noGrp="1" noRot="1" noChangeAspect="1"/>
          </p:cNvSpPr>
          <p:nvPr>
            <p:ph type="sldImg" idx="2"/>
          </p:nvPr>
        </p:nvSpPr>
        <p:spPr>
          <a:xfrm>
            <a:off x="2682875" y="1543050"/>
            <a:ext cx="3122613" cy="4164013"/>
          </a:xfrm>
          <a:prstGeom prst="rect">
            <a:avLst/>
          </a:prstGeom>
          <a:noFill/>
          <a:ln w="12700">
            <a:solidFill>
              <a:prstClr val="black"/>
            </a:solidFill>
          </a:ln>
        </p:spPr>
        <p:txBody>
          <a:bodyPr vert="horz" lIns="91326" tIns="45664" rIns="91326" bIns="45664" rtlCol="0" anchor="ctr"/>
          <a:lstStyle/>
          <a:p>
            <a:endParaRPr lang="ja-JP" altLang="en-US"/>
          </a:p>
        </p:txBody>
      </p:sp>
      <p:sp>
        <p:nvSpPr>
          <p:cNvPr id="5" name="ノート プレースホルダー 4"/>
          <p:cNvSpPr>
            <a:spLocks noGrp="1"/>
          </p:cNvSpPr>
          <p:nvPr>
            <p:ph type="body" sz="quarter" idx="3"/>
          </p:nvPr>
        </p:nvSpPr>
        <p:spPr>
          <a:xfrm>
            <a:off x="848528" y="5938901"/>
            <a:ext cx="6791325" cy="4859676"/>
          </a:xfrm>
          <a:prstGeom prst="rect">
            <a:avLst/>
          </a:prstGeom>
        </p:spPr>
        <p:txBody>
          <a:bodyPr vert="horz" lIns="91326" tIns="45664" rIns="91326" bIns="4566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11722266"/>
            <a:ext cx="3677975" cy="618965"/>
          </a:xfrm>
          <a:prstGeom prst="rect">
            <a:avLst/>
          </a:prstGeom>
        </p:spPr>
        <p:txBody>
          <a:bodyPr vert="horz" lIns="91326" tIns="45664" rIns="91326" bIns="4566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808809" y="11722266"/>
            <a:ext cx="3677975" cy="618965"/>
          </a:xfrm>
          <a:prstGeom prst="rect">
            <a:avLst/>
          </a:prstGeom>
        </p:spPr>
        <p:txBody>
          <a:bodyPr vert="horz" lIns="91326" tIns="45664" rIns="91326" bIns="45664" rtlCol="0" anchor="b"/>
          <a:lstStyle>
            <a:lvl1pPr algn="r">
              <a:defRPr sz="1100"/>
            </a:lvl1pPr>
          </a:lstStyle>
          <a:p>
            <a:fld id="{3782A4F6-7D1E-498F-A5B6-47DEE58CADAD}" type="slidenum">
              <a:rPr kumimoji="1" lang="ja-JP" altLang="en-US" smtClean="0"/>
              <a:t>‹#›</a:t>
            </a:fld>
            <a:endParaRPr kumimoji="1" lang="ja-JP" altLang="en-US"/>
          </a:p>
        </p:txBody>
      </p:sp>
    </p:spTree>
    <p:extLst>
      <p:ext uri="{BB962C8B-B14F-4D97-AF65-F5344CB8AC3E}">
        <p14:creationId xmlns:p14="http://schemas.microsoft.com/office/powerpoint/2010/main" val="2215586437"/>
      </p:ext>
    </p:extLst>
  </p:cSld>
  <p:clrMap bg1="lt1" tx1="dk1" bg2="lt2" tx2="dk2" accent1="accent1" accent2="accent2" accent3="accent3" accent4="accent4" accent5="accent5" accent6="accent6" hlink="hlink" folHlink="folHlink"/>
  <p:notesStyle>
    <a:lvl1pPr marL="0" algn="l" defTabSz="926426" rtl="0" eaLnBrk="1" latinLnBrk="0" hangingPunct="1">
      <a:defRPr kumimoji="1" sz="1216" kern="1200">
        <a:solidFill>
          <a:schemeClr val="tx1"/>
        </a:solidFill>
        <a:latin typeface="+mn-lt"/>
        <a:ea typeface="+mn-ea"/>
        <a:cs typeface="+mn-cs"/>
      </a:defRPr>
    </a:lvl1pPr>
    <a:lvl2pPr marL="463211" algn="l" defTabSz="926426" rtl="0" eaLnBrk="1" latinLnBrk="0" hangingPunct="1">
      <a:defRPr kumimoji="1" sz="1216" kern="1200">
        <a:solidFill>
          <a:schemeClr val="tx1"/>
        </a:solidFill>
        <a:latin typeface="+mn-lt"/>
        <a:ea typeface="+mn-ea"/>
        <a:cs typeface="+mn-cs"/>
      </a:defRPr>
    </a:lvl2pPr>
    <a:lvl3pPr marL="926426" algn="l" defTabSz="926426" rtl="0" eaLnBrk="1" latinLnBrk="0" hangingPunct="1">
      <a:defRPr kumimoji="1" sz="1216" kern="1200">
        <a:solidFill>
          <a:schemeClr val="tx1"/>
        </a:solidFill>
        <a:latin typeface="+mn-lt"/>
        <a:ea typeface="+mn-ea"/>
        <a:cs typeface="+mn-cs"/>
      </a:defRPr>
    </a:lvl3pPr>
    <a:lvl4pPr marL="1389637" algn="l" defTabSz="926426" rtl="0" eaLnBrk="1" latinLnBrk="0" hangingPunct="1">
      <a:defRPr kumimoji="1" sz="1216" kern="1200">
        <a:solidFill>
          <a:schemeClr val="tx1"/>
        </a:solidFill>
        <a:latin typeface="+mn-lt"/>
        <a:ea typeface="+mn-ea"/>
        <a:cs typeface="+mn-cs"/>
      </a:defRPr>
    </a:lvl4pPr>
    <a:lvl5pPr marL="1852852" algn="l" defTabSz="926426" rtl="0" eaLnBrk="1" latinLnBrk="0" hangingPunct="1">
      <a:defRPr kumimoji="1" sz="1216" kern="1200">
        <a:solidFill>
          <a:schemeClr val="tx1"/>
        </a:solidFill>
        <a:latin typeface="+mn-lt"/>
        <a:ea typeface="+mn-ea"/>
        <a:cs typeface="+mn-cs"/>
      </a:defRPr>
    </a:lvl5pPr>
    <a:lvl6pPr marL="2316064" algn="l" defTabSz="926426" rtl="0" eaLnBrk="1" latinLnBrk="0" hangingPunct="1">
      <a:defRPr kumimoji="1" sz="1216" kern="1200">
        <a:solidFill>
          <a:schemeClr val="tx1"/>
        </a:solidFill>
        <a:latin typeface="+mn-lt"/>
        <a:ea typeface="+mn-ea"/>
        <a:cs typeface="+mn-cs"/>
      </a:defRPr>
    </a:lvl6pPr>
    <a:lvl7pPr marL="2779276" algn="l" defTabSz="926426" rtl="0" eaLnBrk="1" latinLnBrk="0" hangingPunct="1">
      <a:defRPr kumimoji="1" sz="1216" kern="1200">
        <a:solidFill>
          <a:schemeClr val="tx1"/>
        </a:solidFill>
        <a:latin typeface="+mn-lt"/>
        <a:ea typeface="+mn-ea"/>
        <a:cs typeface="+mn-cs"/>
      </a:defRPr>
    </a:lvl7pPr>
    <a:lvl8pPr marL="3242491" algn="l" defTabSz="926426" rtl="0" eaLnBrk="1" latinLnBrk="0" hangingPunct="1">
      <a:defRPr kumimoji="1" sz="1216" kern="1200">
        <a:solidFill>
          <a:schemeClr val="tx1"/>
        </a:solidFill>
        <a:latin typeface="+mn-lt"/>
        <a:ea typeface="+mn-ea"/>
        <a:cs typeface="+mn-cs"/>
      </a:defRPr>
    </a:lvl8pPr>
    <a:lvl9pPr marL="3705702" algn="l" defTabSz="926426" rtl="0" eaLnBrk="1" latinLnBrk="0" hangingPunct="1">
      <a:defRPr kumimoji="1" sz="12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610D1-595C-CE50-3AE3-5258021C9EF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A0BD026-4C7E-A888-B205-90E7BC08D119}"/>
              </a:ext>
            </a:extLst>
          </p:cNvPr>
          <p:cNvSpPr>
            <a:spLocks noGrp="1" noRot="1" noChangeAspect="1"/>
          </p:cNvSpPr>
          <p:nvPr>
            <p:ph type="sldImg"/>
          </p:nvPr>
        </p:nvSpPr>
        <p:spPr>
          <a:xfrm>
            <a:off x="2682875" y="1543050"/>
            <a:ext cx="3122613" cy="4164013"/>
          </a:xfrm>
        </p:spPr>
      </p:sp>
      <p:sp>
        <p:nvSpPr>
          <p:cNvPr id="3" name="ノート プレースホルダー 2">
            <a:extLst>
              <a:ext uri="{FF2B5EF4-FFF2-40B4-BE49-F238E27FC236}">
                <a16:creationId xmlns:a16="http://schemas.microsoft.com/office/drawing/2014/main" id="{5AA60120-0279-4E72-4B02-6A505125BC9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F94FA50-F621-3E51-635B-285D3DE886D0}"/>
              </a:ext>
            </a:extLst>
          </p:cNvPr>
          <p:cNvSpPr>
            <a:spLocks noGrp="1"/>
          </p:cNvSpPr>
          <p:nvPr>
            <p:ph type="sldNum" sz="quarter" idx="5"/>
          </p:nvPr>
        </p:nvSpPr>
        <p:spPr/>
        <p:txBody>
          <a:bodyPr/>
          <a:lstStyle/>
          <a:p>
            <a:fld id="{3782A4F6-7D1E-498F-A5B6-47DEE58CADAD}" type="slidenum">
              <a:rPr kumimoji="1" lang="ja-JP" altLang="en-US" smtClean="0"/>
              <a:t>1</a:t>
            </a:fld>
            <a:endParaRPr kumimoji="1" lang="ja-JP" altLang="en-US"/>
          </a:p>
        </p:txBody>
      </p:sp>
    </p:spTree>
    <p:extLst>
      <p:ext uri="{BB962C8B-B14F-4D97-AF65-F5344CB8AC3E}">
        <p14:creationId xmlns:p14="http://schemas.microsoft.com/office/powerpoint/2010/main" val="98623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795781"/>
            <a:ext cx="6995160" cy="3820160"/>
          </a:xfrm>
        </p:spPr>
        <p:txBody>
          <a:bodyPr anchor="b"/>
          <a:lstStyle>
            <a:lvl1pPr algn="ct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028700" y="5763261"/>
            <a:ext cx="6172200" cy="2649219"/>
          </a:xfrm>
        </p:spPr>
        <p:txBody>
          <a:bodyPr/>
          <a:lstStyle>
            <a:lvl1pPr marL="0" indent="0" algn="ctr">
              <a:buNone/>
              <a:defRPr sz="2160"/>
            </a:lvl1pPr>
            <a:lvl2pPr marL="411444" indent="0" algn="ctr">
              <a:buNone/>
              <a:defRPr sz="1800"/>
            </a:lvl2pPr>
            <a:lvl3pPr marL="822887" indent="0" algn="ctr">
              <a:buNone/>
              <a:defRPr sz="1620"/>
            </a:lvl3pPr>
            <a:lvl4pPr marL="1234330" indent="0" algn="ctr">
              <a:buNone/>
              <a:defRPr sz="1440"/>
            </a:lvl4pPr>
            <a:lvl5pPr marL="1645772" indent="0" algn="ctr">
              <a:buNone/>
              <a:defRPr sz="1440"/>
            </a:lvl5pPr>
            <a:lvl6pPr marL="2057215" indent="0" algn="ctr">
              <a:buNone/>
              <a:defRPr sz="1440"/>
            </a:lvl6pPr>
            <a:lvl7pPr marL="2468658" indent="0" algn="ctr">
              <a:buNone/>
              <a:defRPr sz="1440"/>
            </a:lvl7pPr>
            <a:lvl8pPr marL="2880101" indent="0" algn="ctr">
              <a:buNone/>
              <a:defRPr sz="1440"/>
            </a:lvl8pPr>
            <a:lvl9pPr marL="3291545" indent="0" algn="ctr">
              <a:buNone/>
              <a:defRPr sz="14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9236AD3-9100-4A55-A49C-81BA1E88AA3D}"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32376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236AD3-9100-4A55-A49C-81BA1E88AA3D}"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326447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10" y="584201"/>
            <a:ext cx="1774508" cy="929894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65788" y="584201"/>
            <a:ext cx="5220653" cy="929894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236AD3-9100-4A55-A49C-81BA1E88AA3D}"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09825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236AD3-9100-4A55-A49C-81BA1E88AA3D}"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221926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61500" y="2735586"/>
            <a:ext cx="7098030" cy="4564379"/>
          </a:xfrm>
        </p:spPr>
        <p:txBody>
          <a:bodyPr anchor="b"/>
          <a:lstStyle>
            <a:lvl1pPr>
              <a:defRPr sz="5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61500" y="7343146"/>
            <a:ext cx="7098030" cy="2400299"/>
          </a:xfrm>
        </p:spPr>
        <p:txBody>
          <a:bodyPr/>
          <a:lstStyle>
            <a:lvl1pPr marL="0" indent="0">
              <a:buNone/>
              <a:defRPr sz="2160">
                <a:solidFill>
                  <a:schemeClr val="tx1"/>
                </a:solidFill>
              </a:defRPr>
            </a:lvl1pPr>
            <a:lvl2pPr marL="411444" indent="0">
              <a:buNone/>
              <a:defRPr sz="1800">
                <a:solidFill>
                  <a:schemeClr val="tx1">
                    <a:tint val="75000"/>
                  </a:schemeClr>
                </a:solidFill>
              </a:defRPr>
            </a:lvl2pPr>
            <a:lvl3pPr marL="822887" indent="0">
              <a:buNone/>
              <a:defRPr sz="1620">
                <a:solidFill>
                  <a:schemeClr val="tx1">
                    <a:tint val="75000"/>
                  </a:schemeClr>
                </a:solidFill>
              </a:defRPr>
            </a:lvl3pPr>
            <a:lvl4pPr marL="1234330" indent="0">
              <a:buNone/>
              <a:defRPr sz="1440">
                <a:solidFill>
                  <a:schemeClr val="tx1">
                    <a:tint val="75000"/>
                  </a:schemeClr>
                </a:solidFill>
              </a:defRPr>
            </a:lvl4pPr>
            <a:lvl5pPr marL="1645772" indent="0">
              <a:buNone/>
              <a:defRPr sz="1440">
                <a:solidFill>
                  <a:schemeClr val="tx1">
                    <a:tint val="75000"/>
                  </a:schemeClr>
                </a:solidFill>
              </a:defRPr>
            </a:lvl5pPr>
            <a:lvl6pPr marL="2057215" indent="0">
              <a:buNone/>
              <a:defRPr sz="1440">
                <a:solidFill>
                  <a:schemeClr val="tx1">
                    <a:tint val="75000"/>
                  </a:schemeClr>
                </a:solidFill>
              </a:defRPr>
            </a:lvl6pPr>
            <a:lvl7pPr marL="2468658" indent="0">
              <a:buNone/>
              <a:defRPr sz="1440">
                <a:solidFill>
                  <a:schemeClr val="tx1">
                    <a:tint val="75000"/>
                  </a:schemeClr>
                </a:solidFill>
              </a:defRPr>
            </a:lvl7pPr>
            <a:lvl8pPr marL="2880101" indent="0">
              <a:buNone/>
              <a:defRPr sz="1440">
                <a:solidFill>
                  <a:schemeClr val="tx1">
                    <a:tint val="75000"/>
                  </a:schemeClr>
                </a:solidFill>
              </a:defRPr>
            </a:lvl8pPr>
            <a:lvl9pPr marL="3291545" indent="0">
              <a:buNone/>
              <a:defRPr sz="14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9236AD3-9100-4A55-A49C-81BA1E88AA3D}"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219103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65786" y="2921000"/>
            <a:ext cx="3497580" cy="69621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166236" y="2921000"/>
            <a:ext cx="3497580" cy="69621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9236AD3-9100-4A55-A49C-81BA1E88AA3D}"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62754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66858" y="584205"/>
            <a:ext cx="7098030" cy="212090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66859" y="2689862"/>
            <a:ext cx="3481506" cy="1318259"/>
          </a:xfrm>
        </p:spPr>
        <p:txBody>
          <a:bodyPr anchor="b"/>
          <a:lstStyle>
            <a:lvl1pPr marL="0" indent="0">
              <a:buNone/>
              <a:defRPr sz="2160" b="1"/>
            </a:lvl1pPr>
            <a:lvl2pPr marL="411444" indent="0">
              <a:buNone/>
              <a:defRPr sz="1800" b="1"/>
            </a:lvl2pPr>
            <a:lvl3pPr marL="822887" indent="0">
              <a:buNone/>
              <a:defRPr sz="1620" b="1"/>
            </a:lvl3pPr>
            <a:lvl4pPr marL="1234330" indent="0">
              <a:buNone/>
              <a:defRPr sz="1440" b="1"/>
            </a:lvl4pPr>
            <a:lvl5pPr marL="1645772" indent="0">
              <a:buNone/>
              <a:defRPr sz="1440" b="1"/>
            </a:lvl5pPr>
            <a:lvl6pPr marL="2057215" indent="0">
              <a:buNone/>
              <a:defRPr sz="1440" b="1"/>
            </a:lvl6pPr>
            <a:lvl7pPr marL="2468658" indent="0">
              <a:buNone/>
              <a:defRPr sz="1440" b="1"/>
            </a:lvl7pPr>
            <a:lvl8pPr marL="2880101" indent="0">
              <a:buNone/>
              <a:defRPr sz="1440" b="1"/>
            </a:lvl8pPr>
            <a:lvl9pPr marL="3291545" indent="0">
              <a:buNone/>
              <a:defRPr sz="1440" b="1"/>
            </a:lvl9pPr>
          </a:lstStyle>
          <a:p>
            <a:pPr lvl="0"/>
            <a:r>
              <a:rPr lang="ja-JP" altLang="en-US"/>
              <a:t>マスター テキストの書式設定</a:t>
            </a:r>
          </a:p>
        </p:txBody>
      </p:sp>
      <p:sp>
        <p:nvSpPr>
          <p:cNvPr id="4" name="Content Placeholder 3"/>
          <p:cNvSpPr>
            <a:spLocks noGrp="1"/>
          </p:cNvSpPr>
          <p:nvPr>
            <p:ph sz="half" idx="2"/>
          </p:nvPr>
        </p:nvSpPr>
        <p:spPr>
          <a:xfrm>
            <a:off x="566859" y="4008121"/>
            <a:ext cx="3481506" cy="58953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166236" y="2689862"/>
            <a:ext cx="3498652" cy="1318259"/>
          </a:xfrm>
        </p:spPr>
        <p:txBody>
          <a:bodyPr anchor="b"/>
          <a:lstStyle>
            <a:lvl1pPr marL="0" indent="0">
              <a:buNone/>
              <a:defRPr sz="2160" b="1"/>
            </a:lvl1pPr>
            <a:lvl2pPr marL="411444" indent="0">
              <a:buNone/>
              <a:defRPr sz="1800" b="1"/>
            </a:lvl2pPr>
            <a:lvl3pPr marL="822887" indent="0">
              <a:buNone/>
              <a:defRPr sz="1620" b="1"/>
            </a:lvl3pPr>
            <a:lvl4pPr marL="1234330" indent="0">
              <a:buNone/>
              <a:defRPr sz="1440" b="1"/>
            </a:lvl4pPr>
            <a:lvl5pPr marL="1645772" indent="0">
              <a:buNone/>
              <a:defRPr sz="1440" b="1"/>
            </a:lvl5pPr>
            <a:lvl6pPr marL="2057215" indent="0">
              <a:buNone/>
              <a:defRPr sz="1440" b="1"/>
            </a:lvl6pPr>
            <a:lvl7pPr marL="2468658" indent="0">
              <a:buNone/>
              <a:defRPr sz="1440" b="1"/>
            </a:lvl7pPr>
            <a:lvl8pPr marL="2880101" indent="0">
              <a:buNone/>
              <a:defRPr sz="1440" b="1"/>
            </a:lvl8pPr>
            <a:lvl9pPr marL="3291545" indent="0">
              <a:buNone/>
              <a:defRPr sz="1440" b="1"/>
            </a:lvl9pPr>
          </a:lstStyle>
          <a:p>
            <a:pPr lvl="0"/>
            <a:r>
              <a:rPr lang="ja-JP" altLang="en-US"/>
              <a:t>マスター テキストの書式設定</a:t>
            </a:r>
          </a:p>
        </p:txBody>
      </p:sp>
      <p:sp>
        <p:nvSpPr>
          <p:cNvPr id="6" name="Content Placeholder 5"/>
          <p:cNvSpPr>
            <a:spLocks noGrp="1"/>
          </p:cNvSpPr>
          <p:nvPr>
            <p:ph sz="quarter" idx="4"/>
          </p:nvPr>
        </p:nvSpPr>
        <p:spPr>
          <a:xfrm>
            <a:off x="4166236" y="4008121"/>
            <a:ext cx="3498652" cy="58953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9236AD3-9100-4A55-A49C-81BA1E88AA3D}" type="datetimeFigureOut">
              <a:rPr kumimoji="1" lang="ja-JP" altLang="en-US" smtClean="0"/>
              <a:t>2025/2/27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214475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236AD3-9100-4A55-A49C-81BA1E88AA3D}" type="datetimeFigureOut">
              <a:rPr kumimoji="1" lang="ja-JP" altLang="en-US" smtClean="0"/>
              <a:t>2025/2/27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39994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6AD3-9100-4A55-A49C-81BA1E88AA3D}" type="datetimeFigureOut">
              <a:rPr kumimoji="1" lang="ja-JP" altLang="en-US" smtClean="0"/>
              <a:t>2025/2/27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36664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66860" y="731520"/>
            <a:ext cx="2654260" cy="2560320"/>
          </a:xfrm>
        </p:spPr>
        <p:txBody>
          <a:bodyPr anchor="b"/>
          <a:lstStyle>
            <a:lvl1pPr>
              <a:defRPr sz="2880"/>
            </a:lvl1pPr>
          </a:lstStyle>
          <a:p>
            <a:r>
              <a:rPr lang="ja-JP" altLang="en-US"/>
              <a:t>マスター タイトルの書式設定</a:t>
            </a:r>
            <a:endParaRPr lang="en-US" dirty="0"/>
          </a:p>
        </p:txBody>
      </p:sp>
      <p:sp>
        <p:nvSpPr>
          <p:cNvPr id="3" name="Content Placeholder 2"/>
          <p:cNvSpPr>
            <a:spLocks noGrp="1"/>
          </p:cNvSpPr>
          <p:nvPr>
            <p:ph idx="1"/>
          </p:nvPr>
        </p:nvSpPr>
        <p:spPr>
          <a:xfrm>
            <a:off x="3498653" y="1579884"/>
            <a:ext cx="4166236" cy="7797800"/>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66860" y="3291842"/>
            <a:ext cx="2654260" cy="6098541"/>
          </a:xfrm>
        </p:spPr>
        <p:txBody>
          <a:bodyPr/>
          <a:lstStyle>
            <a:lvl1pPr marL="0" indent="0">
              <a:buNone/>
              <a:defRPr sz="1440"/>
            </a:lvl1pPr>
            <a:lvl2pPr marL="411444" indent="0">
              <a:buNone/>
              <a:defRPr sz="1260"/>
            </a:lvl2pPr>
            <a:lvl3pPr marL="822887" indent="0">
              <a:buNone/>
              <a:defRPr sz="1080"/>
            </a:lvl3pPr>
            <a:lvl4pPr marL="1234330" indent="0">
              <a:buNone/>
              <a:defRPr sz="900"/>
            </a:lvl4pPr>
            <a:lvl5pPr marL="1645772" indent="0">
              <a:buNone/>
              <a:defRPr sz="900"/>
            </a:lvl5pPr>
            <a:lvl6pPr marL="2057215" indent="0">
              <a:buNone/>
              <a:defRPr sz="900"/>
            </a:lvl6pPr>
            <a:lvl7pPr marL="2468658" indent="0">
              <a:buNone/>
              <a:defRPr sz="900"/>
            </a:lvl7pPr>
            <a:lvl8pPr marL="2880101" indent="0">
              <a:buNone/>
              <a:defRPr sz="900"/>
            </a:lvl8pPr>
            <a:lvl9pPr marL="3291545"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236AD3-9100-4A55-A49C-81BA1E88AA3D}"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8043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66860" y="731520"/>
            <a:ext cx="2654260" cy="2560320"/>
          </a:xfrm>
        </p:spPr>
        <p:txBody>
          <a:bodyPr anchor="b"/>
          <a:lstStyle>
            <a:lvl1pPr>
              <a:defRPr sz="28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498653" y="1579884"/>
            <a:ext cx="4166236" cy="7797800"/>
          </a:xfrm>
        </p:spPr>
        <p:txBody>
          <a:bodyPr anchor="t"/>
          <a:lstStyle>
            <a:lvl1pPr marL="0" indent="0">
              <a:buNone/>
              <a:defRPr sz="2880"/>
            </a:lvl1pPr>
            <a:lvl2pPr marL="411444" indent="0">
              <a:buNone/>
              <a:defRPr sz="2520"/>
            </a:lvl2pPr>
            <a:lvl3pPr marL="822887" indent="0">
              <a:buNone/>
              <a:defRPr sz="2160"/>
            </a:lvl3pPr>
            <a:lvl4pPr marL="1234330" indent="0">
              <a:buNone/>
              <a:defRPr sz="1800"/>
            </a:lvl4pPr>
            <a:lvl5pPr marL="1645772" indent="0">
              <a:buNone/>
              <a:defRPr sz="1800"/>
            </a:lvl5pPr>
            <a:lvl6pPr marL="2057215" indent="0">
              <a:buNone/>
              <a:defRPr sz="1800"/>
            </a:lvl6pPr>
            <a:lvl7pPr marL="2468658" indent="0">
              <a:buNone/>
              <a:defRPr sz="1800"/>
            </a:lvl7pPr>
            <a:lvl8pPr marL="2880101" indent="0">
              <a:buNone/>
              <a:defRPr sz="1800"/>
            </a:lvl8pPr>
            <a:lvl9pPr marL="3291545" indent="0">
              <a:buNone/>
              <a:defRPr sz="1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66860" y="3291842"/>
            <a:ext cx="2654260" cy="6098541"/>
          </a:xfrm>
        </p:spPr>
        <p:txBody>
          <a:bodyPr/>
          <a:lstStyle>
            <a:lvl1pPr marL="0" indent="0">
              <a:buNone/>
              <a:defRPr sz="1440"/>
            </a:lvl1pPr>
            <a:lvl2pPr marL="411444" indent="0">
              <a:buNone/>
              <a:defRPr sz="1260"/>
            </a:lvl2pPr>
            <a:lvl3pPr marL="822887" indent="0">
              <a:buNone/>
              <a:defRPr sz="1080"/>
            </a:lvl3pPr>
            <a:lvl4pPr marL="1234330" indent="0">
              <a:buNone/>
              <a:defRPr sz="900"/>
            </a:lvl4pPr>
            <a:lvl5pPr marL="1645772" indent="0">
              <a:buNone/>
              <a:defRPr sz="900"/>
            </a:lvl5pPr>
            <a:lvl6pPr marL="2057215" indent="0">
              <a:buNone/>
              <a:defRPr sz="900"/>
            </a:lvl6pPr>
            <a:lvl7pPr marL="2468658" indent="0">
              <a:buNone/>
              <a:defRPr sz="900"/>
            </a:lvl7pPr>
            <a:lvl8pPr marL="2880101" indent="0">
              <a:buNone/>
              <a:defRPr sz="900"/>
            </a:lvl8pPr>
            <a:lvl9pPr marL="3291545"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236AD3-9100-4A55-A49C-81BA1E88AA3D}"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00796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6" y="584205"/>
            <a:ext cx="7098030" cy="21209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65786" y="2921000"/>
            <a:ext cx="7098030" cy="696214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65786" y="10170164"/>
            <a:ext cx="1851660" cy="584200"/>
          </a:xfrm>
          <a:prstGeom prst="rect">
            <a:avLst/>
          </a:prstGeom>
        </p:spPr>
        <p:txBody>
          <a:bodyPr vert="horz" lIns="91440" tIns="45720" rIns="91440" bIns="45720" rtlCol="0" anchor="ctr"/>
          <a:lstStyle>
            <a:lvl1pPr algn="l">
              <a:defRPr sz="1080">
                <a:solidFill>
                  <a:schemeClr val="tx1">
                    <a:tint val="75000"/>
                  </a:schemeClr>
                </a:solidFill>
              </a:defRPr>
            </a:lvl1pPr>
          </a:lstStyle>
          <a:p>
            <a:fld id="{29236AD3-9100-4A55-A49C-81BA1E88AA3D}" type="datetimeFigureOut">
              <a:rPr kumimoji="1" lang="ja-JP" altLang="en-US" smtClean="0"/>
              <a:t>2025/2/27</a:t>
            </a:fld>
            <a:endParaRPr kumimoji="1" lang="ja-JP" altLang="en-US"/>
          </a:p>
        </p:txBody>
      </p:sp>
      <p:sp>
        <p:nvSpPr>
          <p:cNvPr id="5" name="Footer Placeholder 4"/>
          <p:cNvSpPr>
            <a:spLocks noGrp="1"/>
          </p:cNvSpPr>
          <p:nvPr>
            <p:ph type="ftr" sz="quarter" idx="3"/>
          </p:nvPr>
        </p:nvSpPr>
        <p:spPr>
          <a:xfrm>
            <a:off x="2726056" y="10170164"/>
            <a:ext cx="2777490" cy="584200"/>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812156" y="10170164"/>
            <a:ext cx="1851660" cy="584200"/>
          </a:xfrm>
          <a:prstGeom prst="rect">
            <a:avLst/>
          </a:prstGeom>
        </p:spPr>
        <p:txBody>
          <a:bodyPr vert="horz" lIns="91440" tIns="45720" rIns="91440" bIns="45720" rtlCol="0" anchor="ctr"/>
          <a:lstStyle>
            <a:lvl1pPr algn="r">
              <a:defRPr sz="1080">
                <a:solidFill>
                  <a:schemeClr val="tx1">
                    <a:tint val="75000"/>
                  </a:schemeClr>
                </a:solidFill>
              </a:defRPr>
            </a:lvl1p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0523433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822887" rtl="0" eaLnBrk="1" latinLnBrk="0" hangingPunct="1">
        <a:lnSpc>
          <a:spcPct val="90000"/>
        </a:lnSpc>
        <a:spcBef>
          <a:spcPct val="0"/>
        </a:spcBef>
        <a:buNone/>
        <a:defRPr kumimoji="1" sz="3960" kern="1200">
          <a:solidFill>
            <a:schemeClr val="tx1"/>
          </a:solidFill>
          <a:latin typeface="+mj-lt"/>
          <a:ea typeface="+mj-ea"/>
          <a:cs typeface="+mj-cs"/>
        </a:defRPr>
      </a:lvl1pPr>
    </p:titleStyle>
    <p:bodyStyle>
      <a:lvl1pPr marL="205722" indent="-205722" algn="l" defTabSz="822887" rtl="0" eaLnBrk="1" latinLnBrk="0" hangingPunct="1">
        <a:lnSpc>
          <a:spcPct val="90000"/>
        </a:lnSpc>
        <a:spcBef>
          <a:spcPts val="900"/>
        </a:spcBef>
        <a:buFont typeface="Arial" panose="020B0604020202020204" pitchFamily="34" charset="0"/>
        <a:buChar char="•"/>
        <a:defRPr kumimoji="1" sz="2520" kern="1200">
          <a:solidFill>
            <a:schemeClr val="tx1"/>
          </a:solidFill>
          <a:latin typeface="+mn-lt"/>
          <a:ea typeface="+mn-ea"/>
          <a:cs typeface="+mn-cs"/>
        </a:defRPr>
      </a:lvl1pPr>
      <a:lvl2pPr marL="617165" indent="-205722" algn="l" defTabSz="822887" rtl="0" eaLnBrk="1" latinLnBrk="0" hangingPunct="1">
        <a:lnSpc>
          <a:spcPct val="90000"/>
        </a:lnSpc>
        <a:spcBef>
          <a:spcPts val="450"/>
        </a:spcBef>
        <a:buFont typeface="Arial" panose="020B0604020202020204" pitchFamily="34" charset="0"/>
        <a:buChar char="•"/>
        <a:defRPr kumimoji="1" sz="2160" kern="1200">
          <a:solidFill>
            <a:schemeClr val="tx1"/>
          </a:solidFill>
          <a:latin typeface="+mn-lt"/>
          <a:ea typeface="+mn-ea"/>
          <a:cs typeface="+mn-cs"/>
        </a:defRPr>
      </a:lvl2pPr>
      <a:lvl3pPr marL="1028608" indent="-205722" algn="l" defTabSz="822887" rtl="0" eaLnBrk="1" latinLnBrk="0" hangingPunct="1">
        <a:lnSpc>
          <a:spcPct val="90000"/>
        </a:lnSpc>
        <a:spcBef>
          <a:spcPts val="450"/>
        </a:spcBef>
        <a:buFont typeface="Arial" panose="020B0604020202020204" pitchFamily="34" charset="0"/>
        <a:buChar char="•"/>
        <a:defRPr kumimoji="1" sz="1800" kern="1200">
          <a:solidFill>
            <a:schemeClr val="tx1"/>
          </a:solidFill>
          <a:latin typeface="+mn-lt"/>
          <a:ea typeface="+mn-ea"/>
          <a:cs typeface="+mn-cs"/>
        </a:defRPr>
      </a:lvl3pPr>
      <a:lvl4pPr marL="1440050" indent="-205722" algn="l" defTabSz="822887"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4pPr>
      <a:lvl5pPr marL="1851494" indent="-205722" algn="l" defTabSz="822887"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5pPr>
      <a:lvl6pPr marL="2262937" indent="-205722" algn="l" defTabSz="822887"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6pPr>
      <a:lvl7pPr marL="2674380" indent="-205722" algn="l" defTabSz="822887"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7pPr>
      <a:lvl8pPr marL="3085823" indent="-205722" algn="l" defTabSz="822887"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8pPr>
      <a:lvl9pPr marL="3497266" indent="-205722" algn="l" defTabSz="822887"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9pPr>
    </p:bodyStyle>
    <p:otherStyle>
      <a:defPPr>
        <a:defRPr lang="en-US"/>
      </a:defPPr>
      <a:lvl1pPr marL="0" algn="l" defTabSz="822887" rtl="0" eaLnBrk="1" latinLnBrk="0" hangingPunct="1">
        <a:defRPr kumimoji="1" sz="1620" kern="1200">
          <a:solidFill>
            <a:schemeClr val="tx1"/>
          </a:solidFill>
          <a:latin typeface="+mn-lt"/>
          <a:ea typeface="+mn-ea"/>
          <a:cs typeface="+mn-cs"/>
        </a:defRPr>
      </a:lvl1pPr>
      <a:lvl2pPr marL="411444" algn="l" defTabSz="822887" rtl="0" eaLnBrk="1" latinLnBrk="0" hangingPunct="1">
        <a:defRPr kumimoji="1" sz="1620" kern="1200">
          <a:solidFill>
            <a:schemeClr val="tx1"/>
          </a:solidFill>
          <a:latin typeface="+mn-lt"/>
          <a:ea typeface="+mn-ea"/>
          <a:cs typeface="+mn-cs"/>
        </a:defRPr>
      </a:lvl2pPr>
      <a:lvl3pPr marL="822887" algn="l" defTabSz="822887" rtl="0" eaLnBrk="1" latinLnBrk="0" hangingPunct="1">
        <a:defRPr kumimoji="1" sz="1620" kern="1200">
          <a:solidFill>
            <a:schemeClr val="tx1"/>
          </a:solidFill>
          <a:latin typeface="+mn-lt"/>
          <a:ea typeface="+mn-ea"/>
          <a:cs typeface="+mn-cs"/>
        </a:defRPr>
      </a:lvl3pPr>
      <a:lvl4pPr marL="1234330" algn="l" defTabSz="822887" rtl="0" eaLnBrk="1" latinLnBrk="0" hangingPunct="1">
        <a:defRPr kumimoji="1" sz="1620" kern="1200">
          <a:solidFill>
            <a:schemeClr val="tx1"/>
          </a:solidFill>
          <a:latin typeface="+mn-lt"/>
          <a:ea typeface="+mn-ea"/>
          <a:cs typeface="+mn-cs"/>
        </a:defRPr>
      </a:lvl4pPr>
      <a:lvl5pPr marL="1645772" algn="l" defTabSz="822887" rtl="0" eaLnBrk="1" latinLnBrk="0" hangingPunct="1">
        <a:defRPr kumimoji="1" sz="1620" kern="1200">
          <a:solidFill>
            <a:schemeClr val="tx1"/>
          </a:solidFill>
          <a:latin typeface="+mn-lt"/>
          <a:ea typeface="+mn-ea"/>
          <a:cs typeface="+mn-cs"/>
        </a:defRPr>
      </a:lvl5pPr>
      <a:lvl6pPr marL="2057215" algn="l" defTabSz="822887" rtl="0" eaLnBrk="1" latinLnBrk="0" hangingPunct="1">
        <a:defRPr kumimoji="1" sz="1620" kern="1200">
          <a:solidFill>
            <a:schemeClr val="tx1"/>
          </a:solidFill>
          <a:latin typeface="+mn-lt"/>
          <a:ea typeface="+mn-ea"/>
          <a:cs typeface="+mn-cs"/>
        </a:defRPr>
      </a:lvl6pPr>
      <a:lvl7pPr marL="2468658" algn="l" defTabSz="822887" rtl="0" eaLnBrk="1" latinLnBrk="0" hangingPunct="1">
        <a:defRPr kumimoji="1" sz="1620" kern="1200">
          <a:solidFill>
            <a:schemeClr val="tx1"/>
          </a:solidFill>
          <a:latin typeface="+mn-lt"/>
          <a:ea typeface="+mn-ea"/>
          <a:cs typeface="+mn-cs"/>
        </a:defRPr>
      </a:lvl7pPr>
      <a:lvl8pPr marL="2880101" algn="l" defTabSz="822887" rtl="0" eaLnBrk="1" latinLnBrk="0" hangingPunct="1">
        <a:defRPr kumimoji="1" sz="1620" kern="1200">
          <a:solidFill>
            <a:schemeClr val="tx1"/>
          </a:solidFill>
          <a:latin typeface="+mn-lt"/>
          <a:ea typeface="+mn-ea"/>
          <a:cs typeface="+mn-cs"/>
        </a:defRPr>
      </a:lvl8pPr>
      <a:lvl9pPr marL="3291545" algn="l" defTabSz="822887" rtl="0" eaLnBrk="1" latinLnBrk="0" hangingPunct="1">
        <a:defRPr kumimoji="1"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tm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63935C-18DB-D277-C159-BC8974799F2B}"/>
            </a:ext>
          </a:extLst>
        </p:cNvPr>
        <p:cNvGrpSpPr/>
        <p:nvPr/>
      </p:nvGrpSpPr>
      <p:grpSpPr>
        <a:xfrm>
          <a:off x="0" y="0"/>
          <a:ext cx="0" cy="0"/>
          <a:chOff x="0" y="0"/>
          <a:chExt cx="0" cy="0"/>
        </a:xfrm>
      </p:grpSpPr>
      <p:pic>
        <p:nvPicPr>
          <p:cNvPr id="110" name="図 109">
            <a:extLst>
              <a:ext uri="{FF2B5EF4-FFF2-40B4-BE49-F238E27FC236}">
                <a16:creationId xmlns:a16="http://schemas.microsoft.com/office/drawing/2014/main" id="{1479A855-1C42-15FB-0F61-B78526119B7D}"/>
              </a:ext>
            </a:extLst>
          </p:cNvPr>
          <p:cNvPicPr>
            <a:picLocks noChangeAspect="1"/>
          </p:cNvPicPr>
          <p:nvPr/>
        </p:nvPicPr>
        <p:blipFill>
          <a:blip r:embed="rId3">
            <a:extLst>
              <a:ext uri="{28A0092B-C50C-407E-A947-70E740481C1C}">
                <a14:useLocalDpi xmlns:a14="http://schemas.microsoft.com/office/drawing/2010/main" val="0"/>
              </a:ext>
            </a:extLst>
          </a:blip>
          <a:srcRect l="6709" t="17898" r="9058" b="10012"/>
          <a:stretch/>
        </p:blipFill>
        <p:spPr>
          <a:xfrm rot="21046738">
            <a:off x="127523" y="7076639"/>
            <a:ext cx="840147" cy="719027"/>
          </a:xfrm>
          <a:prstGeom prst="rect">
            <a:avLst/>
          </a:prstGeom>
        </p:spPr>
      </p:pic>
      <p:pic>
        <p:nvPicPr>
          <p:cNvPr id="83" name="図 82">
            <a:extLst>
              <a:ext uri="{FF2B5EF4-FFF2-40B4-BE49-F238E27FC236}">
                <a16:creationId xmlns:a16="http://schemas.microsoft.com/office/drawing/2014/main" id="{E92879D2-876B-6931-79A4-0D09C8AC5F60}"/>
              </a:ext>
            </a:extLst>
          </p:cNvPr>
          <p:cNvPicPr>
            <a:picLocks noChangeAspect="1"/>
          </p:cNvPicPr>
          <p:nvPr/>
        </p:nvPicPr>
        <p:blipFill>
          <a:blip r:embed="rId4">
            <a:extLst>
              <a:ext uri="{28A0092B-C50C-407E-A947-70E740481C1C}">
                <a14:useLocalDpi xmlns:a14="http://schemas.microsoft.com/office/drawing/2010/main" val="0"/>
              </a:ext>
            </a:extLst>
          </a:blip>
          <a:srcRect l="16320" t="18439" r="7645" b="15279"/>
          <a:stretch/>
        </p:blipFill>
        <p:spPr>
          <a:xfrm>
            <a:off x="4500767" y="7437481"/>
            <a:ext cx="270445" cy="235755"/>
          </a:xfrm>
          <a:prstGeom prst="rect">
            <a:avLst/>
          </a:prstGeom>
        </p:spPr>
      </p:pic>
      <p:pic>
        <p:nvPicPr>
          <p:cNvPr id="82" name="図 81">
            <a:extLst>
              <a:ext uri="{FF2B5EF4-FFF2-40B4-BE49-F238E27FC236}">
                <a16:creationId xmlns:a16="http://schemas.microsoft.com/office/drawing/2014/main" id="{628D0A7C-0E38-8B4D-1865-590943CFD632}"/>
              </a:ext>
            </a:extLst>
          </p:cNvPr>
          <p:cNvPicPr>
            <a:picLocks noChangeAspect="1"/>
          </p:cNvPicPr>
          <p:nvPr/>
        </p:nvPicPr>
        <p:blipFill>
          <a:blip r:embed="rId5">
            <a:extLst>
              <a:ext uri="{28A0092B-C50C-407E-A947-70E740481C1C}">
                <a14:useLocalDpi xmlns:a14="http://schemas.microsoft.com/office/drawing/2010/main" val="0"/>
              </a:ext>
            </a:extLst>
          </a:blip>
          <a:srcRect l="-333" t="-184" r="-3879" b="52890"/>
          <a:stretch/>
        </p:blipFill>
        <p:spPr>
          <a:xfrm>
            <a:off x="7836572" y="7248557"/>
            <a:ext cx="270445" cy="316949"/>
          </a:xfrm>
          <a:prstGeom prst="rect">
            <a:avLst/>
          </a:prstGeom>
        </p:spPr>
      </p:pic>
      <p:pic>
        <p:nvPicPr>
          <p:cNvPr id="77" name="図 76">
            <a:extLst>
              <a:ext uri="{FF2B5EF4-FFF2-40B4-BE49-F238E27FC236}">
                <a16:creationId xmlns:a16="http://schemas.microsoft.com/office/drawing/2014/main" id="{C0DB45AB-6013-6166-1564-954004DAF79A}"/>
              </a:ext>
            </a:extLst>
          </p:cNvPr>
          <p:cNvPicPr>
            <a:picLocks noChangeAspect="1"/>
          </p:cNvPicPr>
          <p:nvPr/>
        </p:nvPicPr>
        <p:blipFill>
          <a:blip r:embed="rId4">
            <a:extLst>
              <a:ext uri="{28A0092B-C50C-407E-A947-70E740481C1C}">
                <a14:useLocalDpi xmlns:a14="http://schemas.microsoft.com/office/drawing/2010/main" val="0"/>
              </a:ext>
            </a:extLst>
          </a:blip>
          <a:srcRect l="16320" t="18439" r="7645" b="15279"/>
          <a:stretch/>
        </p:blipFill>
        <p:spPr>
          <a:xfrm>
            <a:off x="4453867" y="6846994"/>
            <a:ext cx="283410" cy="247057"/>
          </a:xfrm>
          <a:prstGeom prst="rect">
            <a:avLst/>
          </a:prstGeom>
        </p:spPr>
      </p:pic>
      <p:pic>
        <p:nvPicPr>
          <p:cNvPr id="75" name="図 74">
            <a:extLst>
              <a:ext uri="{FF2B5EF4-FFF2-40B4-BE49-F238E27FC236}">
                <a16:creationId xmlns:a16="http://schemas.microsoft.com/office/drawing/2014/main" id="{1F128E8C-D48B-D88A-4FA2-F53DF4191C10}"/>
              </a:ext>
            </a:extLst>
          </p:cNvPr>
          <p:cNvPicPr>
            <a:picLocks noChangeAspect="1"/>
          </p:cNvPicPr>
          <p:nvPr/>
        </p:nvPicPr>
        <p:blipFill>
          <a:blip r:embed="rId5">
            <a:extLst>
              <a:ext uri="{28A0092B-C50C-407E-A947-70E740481C1C}">
                <a14:useLocalDpi xmlns:a14="http://schemas.microsoft.com/office/drawing/2010/main" val="0"/>
              </a:ext>
            </a:extLst>
          </a:blip>
          <a:srcRect l="-333" t="-184" r="-3879" b="52890"/>
          <a:stretch/>
        </p:blipFill>
        <p:spPr>
          <a:xfrm>
            <a:off x="7835742" y="6534937"/>
            <a:ext cx="290176" cy="328322"/>
          </a:xfrm>
          <a:prstGeom prst="rect">
            <a:avLst/>
          </a:prstGeom>
        </p:spPr>
      </p:pic>
      <p:pic>
        <p:nvPicPr>
          <p:cNvPr id="73" name="図 72">
            <a:extLst>
              <a:ext uri="{FF2B5EF4-FFF2-40B4-BE49-F238E27FC236}">
                <a16:creationId xmlns:a16="http://schemas.microsoft.com/office/drawing/2014/main" id="{16D7591C-A804-9510-B427-A9D503658895}"/>
              </a:ext>
            </a:extLst>
          </p:cNvPr>
          <p:cNvPicPr>
            <a:picLocks noChangeAspect="1"/>
          </p:cNvPicPr>
          <p:nvPr/>
        </p:nvPicPr>
        <p:blipFill>
          <a:blip r:embed="rId4">
            <a:extLst>
              <a:ext uri="{28A0092B-C50C-407E-A947-70E740481C1C}">
                <a14:useLocalDpi xmlns:a14="http://schemas.microsoft.com/office/drawing/2010/main" val="0"/>
              </a:ext>
            </a:extLst>
          </a:blip>
          <a:srcRect l="16320" t="18439" r="7645" b="15279"/>
          <a:stretch/>
        </p:blipFill>
        <p:spPr>
          <a:xfrm>
            <a:off x="4467538" y="6203932"/>
            <a:ext cx="282451" cy="246221"/>
          </a:xfrm>
          <a:prstGeom prst="rect">
            <a:avLst/>
          </a:prstGeom>
        </p:spPr>
      </p:pic>
      <p:pic>
        <p:nvPicPr>
          <p:cNvPr id="72" name="図 71">
            <a:extLst>
              <a:ext uri="{FF2B5EF4-FFF2-40B4-BE49-F238E27FC236}">
                <a16:creationId xmlns:a16="http://schemas.microsoft.com/office/drawing/2014/main" id="{8B3E2612-FE0F-06E5-CD71-D8071C5C157D}"/>
              </a:ext>
            </a:extLst>
          </p:cNvPr>
          <p:cNvPicPr>
            <a:picLocks noChangeAspect="1"/>
          </p:cNvPicPr>
          <p:nvPr/>
        </p:nvPicPr>
        <p:blipFill>
          <a:blip r:embed="rId5">
            <a:extLst>
              <a:ext uri="{28A0092B-C50C-407E-A947-70E740481C1C}">
                <a14:useLocalDpi xmlns:a14="http://schemas.microsoft.com/office/drawing/2010/main" val="0"/>
              </a:ext>
            </a:extLst>
          </a:blip>
          <a:srcRect l="-333" t="-184" r="-3879" b="52890"/>
          <a:stretch/>
        </p:blipFill>
        <p:spPr>
          <a:xfrm>
            <a:off x="7842898" y="5887687"/>
            <a:ext cx="283020" cy="320226"/>
          </a:xfrm>
          <a:prstGeom prst="rect">
            <a:avLst/>
          </a:prstGeom>
        </p:spPr>
      </p:pic>
      <p:pic>
        <p:nvPicPr>
          <p:cNvPr id="37" name="図 36">
            <a:extLst>
              <a:ext uri="{FF2B5EF4-FFF2-40B4-BE49-F238E27FC236}">
                <a16:creationId xmlns:a16="http://schemas.microsoft.com/office/drawing/2014/main" id="{1E02C34D-EA98-1DAA-B628-6AFA6182A634}"/>
              </a:ext>
            </a:extLst>
          </p:cNvPr>
          <p:cNvPicPr>
            <a:picLocks noChangeAspect="1"/>
          </p:cNvPicPr>
          <p:nvPr/>
        </p:nvPicPr>
        <p:blipFill>
          <a:blip r:embed="rId6">
            <a:extLst>
              <a:ext uri="{28A0092B-C50C-407E-A947-70E740481C1C}">
                <a14:useLocalDpi xmlns:a14="http://schemas.microsoft.com/office/drawing/2010/main" val="0"/>
              </a:ext>
            </a:extLst>
          </a:blip>
          <a:srcRect t="5692" r="2743"/>
          <a:stretch/>
        </p:blipFill>
        <p:spPr>
          <a:xfrm rot="831102">
            <a:off x="7439379" y="4392299"/>
            <a:ext cx="467659" cy="505516"/>
          </a:xfrm>
          <a:prstGeom prst="rect">
            <a:avLst/>
          </a:prstGeom>
        </p:spPr>
      </p:pic>
      <p:sp>
        <p:nvSpPr>
          <p:cNvPr id="4" name="テキスト ボックス 3">
            <a:extLst>
              <a:ext uri="{FF2B5EF4-FFF2-40B4-BE49-F238E27FC236}">
                <a16:creationId xmlns:a16="http://schemas.microsoft.com/office/drawing/2014/main" id="{03099B70-C459-4B61-79E4-D5838C4F5FE6}"/>
              </a:ext>
            </a:extLst>
          </p:cNvPr>
          <p:cNvSpPr txBox="1"/>
          <p:nvPr/>
        </p:nvSpPr>
        <p:spPr>
          <a:xfrm>
            <a:off x="0" y="2"/>
            <a:ext cx="8229600" cy="293029"/>
          </a:xfrm>
          <a:prstGeom prst="rect">
            <a:avLst/>
          </a:prstGeom>
          <a:noFill/>
        </p:spPr>
        <p:txBody>
          <a:bodyPr wrap="square" rtlCol="0">
            <a:spAutoFit/>
          </a:bodyPr>
          <a:lstStyle/>
          <a:p>
            <a:r>
              <a:rPr kumimoji="1" lang="ja-JP" altLang="en-US" sz="1304" b="1" dirty="0"/>
              <a:t>　　第</a:t>
            </a:r>
            <a:r>
              <a:rPr kumimoji="1" lang="en-US" altLang="ja-JP" sz="1304" b="1" dirty="0"/>
              <a:t>3</a:t>
            </a:r>
            <a:r>
              <a:rPr kumimoji="1" lang="ja-JP" altLang="en-US" sz="1304" b="1" dirty="0"/>
              <a:t>号　　　　　　　　　　　　　トレーニングスタジオ長谷　　　　　　　　　　令和</a:t>
            </a:r>
            <a:r>
              <a:rPr kumimoji="1" lang="en-US" altLang="ja-JP" sz="1304" b="1" dirty="0"/>
              <a:t>7</a:t>
            </a:r>
            <a:r>
              <a:rPr kumimoji="1" lang="ja-JP" altLang="en-US" sz="1304" b="1" dirty="0"/>
              <a:t>年</a:t>
            </a:r>
            <a:r>
              <a:rPr kumimoji="1" lang="en-US" altLang="ja-JP" sz="1304" b="1" dirty="0"/>
              <a:t>3</a:t>
            </a:r>
            <a:r>
              <a:rPr kumimoji="1" lang="ja-JP" altLang="en-US" sz="1304" b="1" dirty="0"/>
              <a:t>月</a:t>
            </a:r>
            <a:r>
              <a:rPr kumimoji="1" lang="en-US" altLang="ja-JP" sz="1304" b="1" dirty="0"/>
              <a:t>1</a:t>
            </a:r>
            <a:r>
              <a:rPr kumimoji="1" lang="ja-JP" altLang="en-US" sz="1304" b="1" dirty="0"/>
              <a:t>日</a:t>
            </a:r>
          </a:p>
        </p:txBody>
      </p:sp>
      <p:sp>
        <p:nvSpPr>
          <p:cNvPr id="5" name="正方形/長方形 4">
            <a:extLst>
              <a:ext uri="{FF2B5EF4-FFF2-40B4-BE49-F238E27FC236}">
                <a16:creationId xmlns:a16="http://schemas.microsoft.com/office/drawing/2014/main" id="{94D28549-0A88-F393-D6B7-868701D48CA0}"/>
              </a:ext>
            </a:extLst>
          </p:cNvPr>
          <p:cNvSpPr/>
          <p:nvPr/>
        </p:nvSpPr>
        <p:spPr>
          <a:xfrm>
            <a:off x="122314" y="313321"/>
            <a:ext cx="4114800" cy="1170767"/>
          </a:xfrm>
          <a:prstGeom prst="rect">
            <a:avLst/>
          </a:prstGeom>
          <a:solidFill>
            <a:srgbClr val="FFFFCC"/>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04" dirty="0">
              <a:solidFill>
                <a:schemeClr val="accent2">
                  <a:lumMod val="50000"/>
                </a:schemeClr>
              </a:solidFill>
            </a:endParaRPr>
          </a:p>
        </p:txBody>
      </p:sp>
      <p:sp>
        <p:nvSpPr>
          <p:cNvPr id="6" name="テキスト ボックス 5">
            <a:extLst>
              <a:ext uri="{FF2B5EF4-FFF2-40B4-BE49-F238E27FC236}">
                <a16:creationId xmlns:a16="http://schemas.microsoft.com/office/drawing/2014/main" id="{68E7EAB6-B3E0-606E-2553-32BEEFE938E9}"/>
              </a:ext>
            </a:extLst>
          </p:cNvPr>
          <p:cNvSpPr txBox="1"/>
          <p:nvPr/>
        </p:nvSpPr>
        <p:spPr>
          <a:xfrm>
            <a:off x="55931" y="321763"/>
            <a:ext cx="4114799" cy="769441"/>
          </a:xfrm>
          <a:prstGeom prst="rect">
            <a:avLst/>
          </a:prstGeom>
          <a:noFill/>
        </p:spPr>
        <p:txBody>
          <a:bodyPr wrap="square" rtlCol="0">
            <a:spAutoFit/>
          </a:bodyPr>
          <a:lstStyle/>
          <a:p>
            <a:r>
              <a:rPr kumimoji="1" lang="ja-JP" altLang="en-US" sz="4400" b="1" dirty="0">
                <a:solidFill>
                  <a:schemeClr val="accent2">
                    <a:lumMod val="50000"/>
                  </a:schemeClr>
                </a:solidFill>
                <a:latin typeface="HG丸ｺﾞｼｯｸM-PRO" panose="020F0600000000000000" pitchFamily="50" charset="-128"/>
                <a:ea typeface="HG丸ｺﾞｼｯｸM-PRO" panose="020F0600000000000000" pitchFamily="50" charset="-128"/>
              </a:rPr>
              <a:t>トレスタプレス</a:t>
            </a:r>
          </a:p>
        </p:txBody>
      </p:sp>
      <p:sp>
        <p:nvSpPr>
          <p:cNvPr id="13" name="四角形: 角を丸くする 12">
            <a:extLst>
              <a:ext uri="{FF2B5EF4-FFF2-40B4-BE49-F238E27FC236}">
                <a16:creationId xmlns:a16="http://schemas.microsoft.com/office/drawing/2014/main" id="{A2000F00-2624-4F67-BF71-A38E91BF8A27}"/>
              </a:ext>
            </a:extLst>
          </p:cNvPr>
          <p:cNvSpPr/>
          <p:nvPr/>
        </p:nvSpPr>
        <p:spPr>
          <a:xfrm>
            <a:off x="4272618" y="286878"/>
            <a:ext cx="3897977" cy="1228634"/>
          </a:xfrm>
          <a:prstGeom prst="roundRect">
            <a:avLst/>
          </a:prstGeom>
          <a:noFill/>
          <a:ln>
            <a:solidFill>
              <a:schemeClr val="accent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04"/>
          </a:p>
        </p:txBody>
      </p:sp>
      <p:sp>
        <p:nvSpPr>
          <p:cNvPr id="14" name="四角形: 角を丸くする 13">
            <a:extLst>
              <a:ext uri="{FF2B5EF4-FFF2-40B4-BE49-F238E27FC236}">
                <a16:creationId xmlns:a16="http://schemas.microsoft.com/office/drawing/2014/main" id="{D71B4396-5362-2F04-4252-74B536879CC7}"/>
              </a:ext>
            </a:extLst>
          </p:cNvPr>
          <p:cNvSpPr/>
          <p:nvPr/>
        </p:nvSpPr>
        <p:spPr>
          <a:xfrm>
            <a:off x="59004" y="8812016"/>
            <a:ext cx="5918716" cy="2141296"/>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04"/>
          </a:p>
        </p:txBody>
      </p:sp>
      <p:graphicFrame>
        <p:nvGraphicFramePr>
          <p:cNvPr id="15" name="表 14">
            <a:extLst>
              <a:ext uri="{FF2B5EF4-FFF2-40B4-BE49-F238E27FC236}">
                <a16:creationId xmlns:a16="http://schemas.microsoft.com/office/drawing/2014/main" id="{FA1D78F5-A54A-456C-164E-95BBF897D23D}"/>
              </a:ext>
            </a:extLst>
          </p:cNvPr>
          <p:cNvGraphicFramePr>
            <a:graphicFrameLocks noGrp="1"/>
          </p:cNvGraphicFramePr>
          <p:nvPr>
            <p:extLst>
              <p:ext uri="{D42A27DB-BD31-4B8C-83A1-F6EECF244321}">
                <p14:modId xmlns:p14="http://schemas.microsoft.com/office/powerpoint/2010/main" val="2190126478"/>
              </p:ext>
            </p:extLst>
          </p:nvPr>
        </p:nvGraphicFramePr>
        <p:xfrm>
          <a:off x="601590" y="8954780"/>
          <a:ext cx="5302089" cy="1132046"/>
        </p:xfrm>
        <a:graphic>
          <a:graphicData uri="http://schemas.openxmlformats.org/drawingml/2006/table">
            <a:tbl>
              <a:tblPr firstRow="1" bandRow="1">
                <a:tableStyleId>{5C22544A-7EE6-4342-B048-85BDC9FD1C3A}</a:tableStyleId>
              </a:tblPr>
              <a:tblGrid>
                <a:gridCol w="1077356">
                  <a:extLst>
                    <a:ext uri="{9D8B030D-6E8A-4147-A177-3AD203B41FA5}">
                      <a16:colId xmlns:a16="http://schemas.microsoft.com/office/drawing/2014/main" val="2077650727"/>
                    </a:ext>
                  </a:extLst>
                </a:gridCol>
                <a:gridCol w="1051949">
                  <a:extLst>
                    <a:ext uri="{9D8B030D-6E8A-4147-A177-3AD203B41FA5}">
                      <a16:colId xmlns:a16="http://schemas.microsoft.com/office/drawing/2014/main" val="903174865"/>
                    </a:ext>
                  </a:extLst>
                </a:gridCol>
                <a:gridCol w="1042487">
                  <a:extLst>
                    <a:ext uri="{9D8B030D-6E8A-4147-A177-3AD203B41FA5}">
                      <a16:colId xmlns:a16="http://schemas.microsoft.com/office/drawing/2014/main" val="1100324075"/>
                    </a:ext>
                  </a:extLst>
                </a:gridCol>
                <a:gridCol w="1074862">
                  <a:extLst>
                    <a:ext uri="{9D8B030D-6E8A-4147-A177-3AD203B41FA5}">
                      <a16:colId xmlns:a16="http://schemas.microsoft.com/office/drawing/2014/main" val="4035734436"/>
                    </a:ext>
                  </a:extLst>
                </a:gridCol>
                <a:gridCol w="1055435">
                  <a:extLst>
                    <a:ext uri="{9D8B030D-6E8A-4147-A177-3AD203B41FA5}">
                      <a16:colId xmlns:a16="http://schemas.microsoft.com/office/drawing/2014/main" val="2896123630"/>
                    </a:ext>
                  </a:extLst>
                </a:gridCol>
              </a:tblGrid>
              <a:tr h="261257">
                <a:tc>
                  <a:txBody>
                    <a:bodyPr/>
                    <a:lstStyle/>
                    <a:p>
                      <a:pPr algn="ctr"/>
                      <a:r>
                        <a:rPr kumimoji="1" lang="ja-JP" altLang="en-US" sz="1200" dirty="0">
                          <a:solidFill>
                            <a:schemeClr val="tx1"/>
                          </a:solidFill>
                        </a:rPr>
                        <a:t>月</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火</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水</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木</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金</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999346"/>
                  </a:ext>
                </a:extLst>
              </a:tr>
              <a:tr h="413656">
                <a:tc>
                  <a:txBody>
                    <a:bodyPr/>
                    <a:lstStyle/>
                    <a:p>
                      <a:pPr algn="ctr"/>
                      <a:r>
                        <a:rPr kumimoji="1" lang="ja-JP" altLang="en-US" sz="1100" dirty="0">
                          <a:solidFill>
                            <a:schemeClr val="tx1"/>
                          </a:solidFill>
                        </a:rPr>
                        <a:t>要支援</a:t>
                      </a:r>
                      <a:endParaRPr kumimoji="1" lang="en-US" altLang="ja-JP" sz="1100" dirty="0">
                        <a:solidFill>
                          <a:schemeClr val="tx1"/>
                        </a:solidFill>
                      </a:endParaRPr>
                    </a:p>
                    <a:p>
                      <a:pPr algn="ctr"/>
                      <a:r>
                        <a:rPr kumimoji="1" lang="en-US" altLang="ja-JP" sz="1100" dirty="0">
                          <a:solidFill>
                            <a:schemeClr val="tx1"/>
                          </a:solidFill>
                        </a:rPr>
                        <a:t>10:00</a:t>
                      </a:r>
                      <a:r>
                        <a:rPr kumimoji="1" lang="ja-JP" altLang="en-US" sz="1100" dirty="0">
                          <a:solidFill>
                            <a:schemeClr val="tx1"/>
                          </a:solidFill>
                        </a:rPr>
                        <a:t>～</a:t>
                      </a:r>
                      <a:r>
                        <a:rPr kumimoji="1" lang="en-US" altLang="ja-JP" sz="1100" dirty="0">
                          <a:solidFill>
                            <a:schemeClr val="tx1"/>
                          </a:solidFill>
                        </a:rPr>
                        <a:t>12:00</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dirty="0">
                          <a:solidFill>
                            <a:schemeClr val="tx1"/>
                          </a:solidFill>
                        </a:rPr>
                        <a:t>要介護</a:t>
                      </a:r>
                      <a:endParaRPr kumimoji="1" lang="en-US" altLang="ja-JP" sz="1100" dirty="0">
                        <a:solidFill>
                          <a:schemeClr val="tx1"/>
                        </a:solidFill>
                      </a:endParaRPr>
                    </a:p>
                    <a:p>
                      <a:pPr algn="ctr"/>
                      <a:r>
                        <a:rPr kumimoji="1" lang="en-US" altLang="ja-JP" sz="1100" dirty="0">
                          <a:solidFill>
                            <a:schemeClr val="tx1"/>
                          </a:solidFill>
                        </a:rPr>
                        <a:t>9:00</a:t>
                      </a:r>
                      <a:r>
                        <a:rPr kumimoji="1" lang="ja-JP" altLang="en-US" sz="1100" dirty="0">
                          <a:solidFill>
                            <a:schemeClr val="tx1"/>
                          </a:solidFill>
                        </a:rPr>
                        <a:t>～</a:t>
                      </a:r>
                      <a:r>
                        <a:rPr kumimoji="1" lang="en-US" altLang="ja-JP" sz="1100" dirty="0">
                          <a:solidFill>
                            <a:schemeClr val="tx1"/>
                          </a:solidFill>
                        </a:rPr>
                        <a:t>12:00</a:t>
                      </a:r>
                      <a:endParaRPr kumimoji="1" lang="ja-JP" altLang="en-US" sz="11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100" dirty="0">
                          <a:solidFill>
                            <a:schemeClr val="tx1"/>
                          </a:solidFill>
                        </a:rPr>
                        <a:t>要介護</a:t>
                      </a:r>
                      <a:endParaRPr kumimoji="1" lang="en-US" altLang="ja-JP" sz="1100" dirty="0">
                        <a:solidFill>
                          <a:schemeClr val="tx1"/>
                        </a:solidFill>
                      </a:endParaRPr>
                    </a:p>
                    <a:p>
                      <a:pPr algn="ctr"/>
                      <a:r>
                        <a:rPr kumimoji="1" lang="en-US" altLang="ja-JP" sz="1100" dirty="0">
                          <a:solidFill>
                            <a:schemeClr val="tx1"/>
                          </a:solidFill>
                        </a:rPr>
                        <a:t>9:00</a:t>
                      </a:r>
                      <a:r>
                        <a:rPr kumimoji="1" lang="ja-JP" altLang="en-US" sz="1100" dirty="0">
                          <a:solidFill>
                            <a:schemeClr val="tx1"/>
                          </a:solidFill>
                        </a:rPr>
                        <a:t>～</a:t>
                      </a:r>
                      <a:r>
                        <a:rPr kumimoji="1" lang="en-US" altLang="ja-JP" sz="1100" dirty="0">
                          <a:solidFill>
                            <a:schemeClr val="tx1"/>
                          </a:solidFill>
                        </a:rPr>
                        <a:t>12:00</a:t>
                      </a:r>
                      <a:endParaRPr kumimoji="1" lang="ja-JP" altLang="en-US" sz="11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100" dirty="0">
                          <a:solidFill>
                            <a:schemeClr val="tx1"/>
                          </a:solidFill>
                        </a:rPr>
                        <a:t>要介護</a:t>
                      </a:r>
                      <a:endParaRPr kumimoji="1" lang="en-US" altLang="ja-JP" sz="1100" dirty="0">
                        <a:solidFill>
                          <a:schemeClr val="tx1"/>
                        </a:solidFill>
                      </a:endParaRPr>
                    </a:p>
                    <a:p>
                      <a:pPr algn="ctr"/>
                      <a:r>
                        <a:rPr kumimoji="1" lang="en-US" altLang="ja-JP" sz="1100" dirty="0">
                          <a:solidFill>
                            <a:schemeClr val="tx1"/>
                          </a:solidFill>
                        </a:rPr>
                        <a:t>9:00</a:t>
                      </a:r>
                      <a:r>
                        <a:rPr kumimoji="1" lang="ja-JP" altLang="en-US" sz="1100" dirty="0">
                          <a:solidFill>
                            <a:schemeClr val="tx1"/>
                          </a:solidFill>
                        </a:rPr>
                        <a:t>～</a:t>
                      </a:r>
                      <a:r>
                        <a:rPr kumimoji="1" lang="en-US" altLang="ja-JP" sz="1100" dirty="0">
                          <a:solidFill>
                            <a:schemeClr val="tx1"/>
                          </a:solidFill>
                        </a:rPr>
                        <a:t>12:00</a:t>
                      </a:r>
                      <a:endParaRPr kumimoji="1" lang="ja-JP" altLang="en-US" sz="11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100" dirty="0">
                          <a:solidFill>
                            <a:schemeClr val="tx1"/>
                          </a:solidFill>
                        </a:rPr>
                        <a:t>要介護</a:t>
                      </a:r>
                      <a:endParaRPr kumimoji="1" lang="en-US" altLang="ja-JP" sz="1100" dirty="0">
                        <a:solidFill>
                          <a:schemeClr val="tx1"/>
                        </a:solidFill>
                      </a:endParaRPr>
                    </a:p>
                    <a:p>
                      <a:pPr algn="ctr"/>
                      <a:r>
                        <a:rPr kumimoji="1" lang="en-US" altLang="ja-JP" sz="1100" dirty="0">
                          <a:solidFill>
                            <a:schemeClr val="tx1"/>
                          </a:solidFill>
                        </a:rPr>
                        <a:t>9:00</a:t>
                      </a:r>
                      <a:r>
                        <a:rPr kumimoji="1" lang="ja-JP" altLang="en-US" sz="1100" dirty="0">
                          <a:solidFill>
                            <a:schemeClr val="tx1"/>
                          </a:solidFill>
                        </a:rPr>
                        <a:t>～</a:t>
                      </a:r>
                      <a:r>
                        <a:rPr kumimoji="1" lang="en-US" altLang="ja-JP" sz="1100" dirty="0">
                          <a:solidFill>
                            <a:schemeClr val="tx1"/>
                          </a:solidFill>
                        </a:rPr>
                        <a:t>12:00</a:t>
                      </a:r>
                      <a:endParaRPr kumimoji="1" lang="ja-JP" altLang="en-US" sz="11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224418221"/>
                  </a:ext>
                </a:extLst>
              </a:tr>
              <a:tr h="457133">
                <a:tc>
                  <a:txBody>
                    <a:bodyPr/>
                    <a:lstStyle/>
                    <a:p>
                      <a:pPr algn="ctr"/>
                      <a:r>
                        <a:rPr kumimoji="1" lang="ja-JP" altLang="en-US" sz="1100" dirty="0">
                          <a:solidFill>
                            <a:schemeClr val="tx1"/>
                          </a:solidFill>
                        </a:rPr>
                        <a:t>要支援</a:t>
                      </a:r>
                      <a:endParaRPr kumimoji="1" lang="en-US" altLang="ja-JP" sz="1100" dirty="0">
                        <a:solidFill>
                          <a:schemeClr val="tx1"/>
                        </a:solidFill>
                      </a:endParaRPr>
                    </a:p>
                    <a:p>
                      <a:pPr algn="ctr"/>
                      <a:r>
                        <a:rPr kumimoji="1" lang="en-US" altLang="ja-JP" sz="1100" dirty="0">
                          <a:solidFill>
                            <a:schemeClr val="tx1"/>
                          </a:solidFill>
                        </a:rPr>
                        <a:t>13:30</a:t>
                      </a:r>
                      <a:r>
                        <a:rPr kumimoji="1" lang="ja-JP" altLang="en-US" sz="1100" dirty="0">
                          <a:solidFill>
                            <a:schemeClr val="tx1"/>
                          </a:solidFill>
                        </a:rPr>
                        <a:t>～</a:t>
                      </a:r>
                      <a:r>
                        <a:rPr kumimoji="1" lang="en-US" altLang="ja-JP" sz="1100" dirty="0">
                          <a:solidFill>
                            <a:schemeClr val="tx1"/>
                          </a:solidFill>
                        </a:rPr>
                        <a:t>15:30</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dirty="0">
                          <a:solidFill>
                            <a:schemeClr val="tx1"/>
                          </a:solidFill>
                        </a:rPr>
                        <a:t>要支援</a:t>
                      </a:r>
                      <a:endParaRPr kumimoji="1" lang="en-US" altLang="ja-JP" sz="1100" dirty="0">
                        <a:solidFill>
                          <a:schemeClr val="tx1"/>
                        </a:solidFill>
                      </a:endParaRPr>
                    </a:p>
                    <a:p>
                      <a:pPr algn="ctr"/>
                      <a:r>
                        <a:rPr kumimoji="1" lang="en-US" altLang="ja-JP" sz="1100" dirty="0">
                          <a:solidFill>
                            <a:schemeClr val="tx1"/>
                          </a:solidFill>
                        </a:rPr>
                        <a:t>13:30</a:t>
                      </a:r>
                      <a:r>
                        <a:rPr kumimoji="1" lang="ja-JP" altLang="en-US" sz="1100" dirty="0">
                          <a:solidFill>
                            <a:schemeClr val="tx1"/>
                          </a:solidFill>
                        </a:rPr>
                        <a:t>～</a:t>
                      </a:r>
                      <a:r>
                        <a:rPr kumimoji="1" lang="en-US" altLang="ja-JP" sz="1100" dirty="0">
                          <a:solidFill>
                            <a:schemeClr val="tx1"/>
                          </a:solidFill>
                        </a:rPr>
                        <a:t>15:30</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dirty="0">
                          <a:solidFill>
                            <a:schemeClr val="tx1"/>
                          </a:solidFill>
                        </a:rPr>
                        <a:t>要支援</a:t>
                      </a:r>
                      <a:endParaRPr kumimoji="1" lang="en-US" altLang="ja-JP" sz="1100" dirty="0">
                        <a:solidFill>
                          <a:schemeClr val="tx1"/>
                        </a:solidFill>
                      </a:endParaRPr>
                    </a:p>
                    <a:p>
                      <a:pPr algn="ctr"/>
                      <a:r>
                        <a:rPr kumimoji="1" lang="en-US" altLang="ja-JP" sz="1100" dirty="0">
                          <a:solidFill>
                            <a:schemeClr val="tx1"/>
                          </a:solidFill>
                        </a:rPr>
                        <a:t>13:30</a:t>
                      </a:r>
                      <a:r>
                        <a:rPr kumimoji="1" lang="ja-JP" altLang="en-US" sz="1100" dirty="0">
                          <a:solidFill>
                            <a:schemeClr val="tx1"/>
                          </a:solidFill>
                        </a:rPr>
                        <a:t>～</a:t>
                      </a:r>
                      <a:r>
                        <a:rPr kumimoji="1" lang="en-US" altLang="ja-JP" sz="1100" dirty="0">
                          <a:solidFill>
                            <a:schemeClr val="tx1"/>
                          </a:solidFill>
                        </a:rPr>
                        <a:t>15:30</a:t>
                      </a:r>
                      <a:endParaRPr kumimoji="1" lang="ja-JP" altLang="en-US" sz="11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dirty="0">
                          <a:solidFill>
                            <a:schemeClr val="tx1"/>
                          </a:solidFill>
                        </a:rPr>
                        <a:t>要支援</a:t>
                      </a:r>
                      <a:endParaRPr kumimoji="1" lang="en-US" altLang="ja-JP" sz="1100" dirty="0">
                        <a:solidFill>
                          <a:schemeClr val="tx1"/>
                        </a:solidFill>
                      </a:endParaRPr>
                    </a:p>
                    <a:p>
                      <a:pPr algn="ctr"/>
                      <a:r>
                        <a:rPr kumimoji="1" lang="en-US" altLang="ja-JP" sz="1100" dirty="0">
                          <a:solidFill>
                            <a:schemeClr val="tx1"/>
                          </a:solidFill>
                        </a:rPr>
                        <a:t>13:30</a:t>
                      </a:r>
                      <a:r>
                        <a:rPr kumimoji="1" lang="ja-JP" altLang="en-US" sz="1100" dirty="0">
                          <a:solidFill>
                            <a:schemeClr val="tx1"/>
                          </a:solidFill>
                        </a:rPr>
                        <a:t>～</a:t>
                      </a:r>
                      <a:r>
                        <a:rPr kumimoji="1" lang="en-US" altLang="ja-JP" sz="1100" dirty="0">
                          <a:solidFill>
                            <a:schemeClr val="tx1"/>
                          </a:solidFill>
                        </a:rPr>
                        <a:t>15:30</a:t>
                      </a:r>
                      <a:endParaRPr kumimoji="1" lang="ja-JP" altLang="en-US" sz="11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dirty="0">
                          <a:solidFill>
                            <a:schemeClr val="tx1"/>
                          </a:solidFill>
                        </a:rPr>
                        <a:t>要支援</a:t>
                      </a:r>
                      <a:endParaRPr kumimoji="1" lang="en-US" altLang="ja-JP" sz="1100" dirty="0">
                        <a:solidFill>
                          <a:schemeClr val="tx1"/>
                        </a:solidFill>
                      </a:endParaRPr>
                    </a:p>
                    <a:p>
                      <a:pPr algn="ctr"/>
                      <a:r>
                        <a:rPr kumimoji="1" lang="en-US" altLang="ja-JP" sz="1100" dirty="0">
                          <a:solidFill>
                            <a:schemeClr val="tx1"/>
                          </a:solidFill>
                        </a:rPr>
                        <a:t>13:30</a:t>
                      </a:r>
                      <a:r>
                        <a:rPr kumimoji="1" lang="ja-JP" altLang="en-US" sz="1100" dirty="0">
                          <a:solidFill>
                            <a:schemeClr val="tx1"/>
                          </a:solidFill>
                        </a:rPr>
                        <a:t>～</a:t>
                      </a:r>
                      <a:r>
                        <a:rPr kumimoji="1" lang="en-US" altLang="ja-JP" sz="1100" dirty="0">
                          <a:solidFill>
                            <a:schemeClr val="tx1"/>
                          </a:solidFill>
                        </a:rPr>
                        <a:t>15:30</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45571904"/>
                  </a:ext>
                </a:extLst>
              </a:tr>
            </a:tbl>
          </a:graphicData>
        </a:graphic>
      </p:graphicFrame>
      <p:graphicFrame>
        <p:nvGraphicFramePr>
          <p:cNvPr id="16" name="表 15">
            <a:extLst>
              <a:ext uri="{FF2B5EF4-FFF2-40B4-BE49-F238E27FC236}">
                <a16:creationId xmlns:a16="http://schemas.microsoft.com/office/drawing/2014/main" id="{A80F6F1C-8D6D-A867-2E58-AE76B33566F7}"/>
              </a:ext>
            </a:extLst>
          </p:cNvPr>
          <p:cNvGraphicFramePr>
            <a:graphicFrameLocks noGrp="1"/>
          </p:cNvGraphicFramePr>
          <p:nvPr>
            <p:extLst>
              <p:ext uri="{D42A27DB-BD31-4B8C-83A1-F6EECF244321}">
                <p14:modId xmlns:p14="http://schemas.microsoft.com/office/powerpoint/2010/main" val="1170079700"/>
              </p:ext>
            </p:extLst>
          </p:nvPr>
        </p:nvGraphicFramePr>
        <p:xfrm>
          <a:off x="122314" y="9176057"/>
          <a:ext cx="485192" cy="910768"/>
        </p:xfrm>
        <a:graphic>
          <a:graphicData uri="http://schemas.openxmlformats.org/drawingml/2006/table">
            <a:tbl>
              <a:tblPr firstRow="1" bandRow="1">
                <a:tableStyleId>{5C22544A-7EE6-4342-B048-85BDC9FD1C3A}</a:tableStyleId>
              </a:tblPr>
              <a:tblGrid>
                <a:gridCol w="485192">
                  <a:extLst>
                    <a:ext uri="{9D8B030D-6E8A-4147-A177-3AD203B41FA5}">
                      <a16:colId xmlns:a16="http://schemas.microsoft.com/office/drawing/2014/main" val="604977219"/>
                    </a:ext>
                  </a:extLst>
                </a:gridCol>
              </a:tblGrid>
              <a:tr h="455384">
                <a:tc>
                  <a:txBody>
                    <a:bodyPr/>
                    <a:lstStyle/>
                    <a:p>
                      <a:pPr algn="ctr"/>
                      <a:r>
                        <a:rPr kumimoji="1" lang="en-US" altLang="ja-JP" sz="1100" dirty="0">
                          <a:solidFill>
                            <a:schemeClr val="tx1"/>
                          </a:solidFill>
                        </a:rPr>
                        <a:t>AM</a:t>
                      </a:r>
                    </a:p>
                  </a:txBody>
                  <a:tcPr marL="78377" marR="78377" marT="39188" marB="39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649840"/>
                  </a:ext>
                </a:extLst>
              </a:tr>
              <a:tr h="455384">
                <a:tc>
                  <a:txBody>
                    <a:bodyPr/>
                    <a:lstStyle/>
                    <a:p>
                      <a:pPr algn="ctr"/>
                      <a:r>
                        <a:rPr kumimoji="1" lang="en-US" altLang="ja-JP" sz="1100" b="1" dirty="0"/>
                        <a:t>PM</a:t>
                      </a:r>
                    </a:p>
                  </a:txBody>
                  <a:tcPr marL="78377" marR="78377" marT="39188" marB="39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4354574"/>
                  </a:ext>
                </a:extLst>
              </a:tr>
            </a:tbl>
          </a:graphicData>
        </a:graphic>
      </p:graphicFrame>
      <p:sp>
        <p:nvSpPr>
          <p:cNvPr id="21" name="テキスト ボックス 20">
            <a:extLst>
              <a:ext uri="{FF2B5EF4-FFF2-40B4-BE49-F238E27FC236}">
                <a16:creationId xmlns:a16="http://schemas.microsoft.com/office/drawing/2014/main" id="{6A3766CF-E400-A2B2-0F6B-25E575E564FC}"/>
              </a:ext>
            </a:extLst>
          </p:cNvPr>
          <p:cNvSpPr txBox="1"/>
          <p:nvPr/>
        </p:nvSpPr>
        <p:spPr>
          <a:xfrm>
            <a:off x="560283" y="10336316"/>
            <a:ext cx="5111440" cy="646331"/>
          </a:xfrm>
          <a:prstGeom prst="rect">
            <a:avLst/>
          </a:prstGeom>
          <a:noFill/>
        </p:spPr>
        <p:txBody>
          <a:bodyPr wrap="square" rtlCol="0">
            <a:spAutoFit/>
          </a:bodyPr>
          <a:lstStyle/>
          <a:p>
            <a:r>
              <a:rPr kumimoji="1" lang="ja-JP" altLang="en-US" sz="1200" b="1" dirty="0"/>
              <a:t>長谷  七里ガ浜東  七里ガ浜  稲村ケ崎  極楽寺  坂ノ下  笹目町 </a:t>
            </a:r>
            <a:endParaRPr kumimoji="1" lang="en-US" altLang="ja-JP" sz="1200" b="1" dirty="0"/>
          </a:p>
          <a:p>
            <a:r>
              <a:rPr kumimoji="1" lang="ja-JP" altLang="en-US" sz="1200" b="1" dirty="0"/>
              <a:t> 由比ガ浜  材木座  大町  御成町  扇ガ谷  佐助  梶原（</a:t>
            </a:r>
            <a:r>
              <a:rPr kumimoji="1" lang="en-US" altLang="ja-JP" sz="1200" b="1" dirty="0"/>
              <a:t>2</a:t>
            </a:r>
            <a:r>
              <a:rPr kumimoji="1" lang="ja-JP" altLang="en-US" sz="1200" b="1" dirty="0"/>
              <a:t>～</a:t>
            </a:r>
            <a:r>
              <a:rPr kumimoji="1" lang="en-US" altLang="ja-JP" sz="1200" b="1" dirty="0"/>
              <a:t>5</a:t>
            </a:r>
            <a:r>
              <a:rPr kumimoji="1" lang="ja-JP" altLang="en-US" sz="1200" b="1" dirty="0"/>
              <a:t>丁目）</a:t>
            </a:r>
            <a:endParaRPr kumimoji="1" lang="en-US" altLang="ja-JP" sz="1200" b="1" dirty="0"/>
          </a:p>
          <a:p>
            <a:r>
              <a:rPr kumimoji="1" lang="ja-JP" altLang="en-US" sz="1200" b="1" dirty="0"/>
              <a:t> 常盤   笛田（</a:t>
            </a:r>
            <a:r>
              <a:rPr kumimoji="1" lang="en-US" altLang="ja-JP" sz="1200" b="1" dirty="0"/>
              <a:t>4</a:t>
            </a:r>
            <a:r>
              <a:rPr kumimoji="1" lang="ja-JP" altLang="en-US" sz="1200" b="1" dirty="0"/>
              <a:t>～</a:t>
            </a:r>
            <a:r>
              <a:rPr kumimoji="1" lang="en-US" altLang="ja-JP" sz="1200" b="1" dirty="0"/>
              <a:t>6</a:t>
            </a:r>
            <a:r>
              <a:rPr kumimoji="1" lang="ja-JP" altLang="en-US" sz="1200" b="1" dirty="0"/>
              <a:t>丁目）</a:t>
            </a:r>
            <a:r>
              <a:rPr kumimoji="1" lang="en-US" altLang="ja-JP" sz="1200" b="1" dirty="0"/>
              <a:t>※</a:t>
            </a:r>
            <a:r>
              <a:rPr kumimoji="1" lang="ja-JP" altLang="en-US" sz="1200" b="1" dirty="0"/>
              <a:t>その他の地域は応相談</a:t>
            </a:r>
            <a:endParaRPr kumimoji="1" lang="ja-JP" altLang="en-US" sz="1200" b="1" dirty="0">
              <a:solidFill>
                <a:srgbClr val="FF0000"/>
              </a:solidFill>
            </a:endParaRPr>
          </a:p>
        </p:txBody>
      </p:sp>
      <p:sp>
        <p:nvSpPr>
          <p:cNvPr id="2" name="楕円 1">
            <a:extLst>
              <a:ext uri="{FF2B5EF4-FFF2-40B4-BE49-F238E27FC236}">
                <a16:creationId xmlns:a16="http://schemas.microsoft.com/office/drawing/2014/main" id="{CBF13EAC-A640-42C6-FC26-258AB25C8549}"/>
              </a:ext>
            </a:extLst>
          </p:cNvPr>
          <p:cNvSpPr/>
          <p:nvPr/>
        </p:nvSpPr>
        <p:spPr>
          <a:xfrm>
            <a:off x="50042" y="8812016"/>
            <a:ext cx="875920" cy="478592"/>
          </a:xfrm>
          <a:prstGeom prst="ellipse">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41"/>
          </a:p>
        </p:txBody>
      </p:sp>
      <p:sp>
        <p:nvSpPr>
          <p:cNvPr id="3" name="テキスト ボックス 2">
            <a:extLst>
              <a:ext uri="{FF2B5EF4-FFF2-40B4-BE49-F238E27FC236}">
                <a16:creationId xmlns:a16="http://schemas.microsoft.com/office/drawing/2014/main" id="{27740752-E308-0B03-CD27-68A487E94A43}"/>
              </a:ext>
            </a:extLst>
          </p:cNvPr>
          <p:cNvSpPr txBox="1"/>
          <p:nvPr/>
        </p:nvSpPr>
        <p:spPr>
          <a:xfrm>
            <a:off x="14828" y="8804207"/>
            <a:ext cx="1549385" cy="461665"/>
          </a:xfrm>
          <a:prstGeom prst="rect">
            <a:avLst/>
          </a:prstGeom>
          <a:noFill/>
        </p:spPr>
        <p:txBody>
          <a:bodyPr wrap="square" rtlCol="0">
            <a:spAutoFit/>
          </a:bodyPr>
          <a:lstStyle/>
          <a:p>
            <a:r>
              <a:rPr kumimoji="1" lang="ja-JP" altLang="en-US" sz="1200" b="1" dirty="0"/>
              <a:t>　 送迎</a:t>
            </a:r>
            <a:endParaRPr kumimoji="1" lang="en-US" altLang="ja-JP" sz="1200" b="1" dirty="0"/>
          </a:p>
          <a:p>
            <a:r>
              <a:rPr kumimoji="1" lang="ja-JP" altLang="en-US" sz="1200" b="1" dirty="0"/>
              <a:t>いたします</a:t>
            </a:r>
            <a:endParaRPr kumimoji="1" lang="en-US" altLang="ja-JP" sz="1200" b="1" dirty="0"/>
          </a:p>
        </p:txBody>
      </p:sp>
      <p:sp>
        <p:nvSpPr>
          <p:cNvPr id="17" name="四角形: 角を丸くする 16">
            <a:extLst>
              <a:ext uri="{FF2B5EF4-FFF2-40B4-BE49-F238E27FC236}">
                <a16:creationId xmlns:a16="http://schemas.microsoft.com/office/drawing/2014/main" id="{8AC37B26-F360-F49B-C0BC-5A479A7158B9}"/>
              </a:ext>
            </a:extLst>
          </p:cNvPr>
          <p:cNvSpPr/>
          <p:nvPr/>
        </p:nvSpPr>
        <p:spPr>
          <a:xfrm>
            <a:off x="4406964" y="1587777"/>
            <a:ext cx="3763632" cy="3376110"/>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28" name="四角形: 角を丸くする 27">
            <a:extLst>
              <a:ext uri="{FF2B5EF4-FFF2-40B4-BE49-F238E27FC236}">
                <a16:creationId xmlns:a16="http://schemas.microsoft.com/office/drawing/2014/main" id="{182D6640-2C72-6AFF-14DB-5D1930D3314B}"/>
              </a:ext>
            </a:extLst>
          </p:cNvPr>
          <p:cNvSpPr/>
          <p:nvPr/>
        </p:nvSpPr>
        <p:spPr>
          <a:xfrm>
            <a:off x="59005" y="7905872"/>
            <a:ext cx="8118728" cy="879677"/>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41" dirty="0"/>
          </a:p>
        </p:txBody>
      </p:sp>
      <p:sp>
        <p:nvSpPr>
          <p:cNvPr id="35" name="テキスト ボックス 34">
            <a:extLst>
              <a:ext uri="{FF2B5EF4-FFF2-40B4-BE49-F238E27FC236}">
                <a16:creationId xmlns:a16="http://schemas.microsoft.com/office/drawing/2014/main" id="{92D4CD12-9CB2-995C-691E-23FBE9B0547E}"/>
              </a:ext>
            </a:extLst>
          </p:cNvPr>
          <p:cNvSpPr txBox="1"/>
          <p:nvPr/>
        </p:nvSpPr>
        <p:spPr>
          <a:xfrm>
            <a:off x="329894" y="10126796"/>
            <a:ext cx="2543387" cy="276999"/>
          </a:xfrm>
          <a:prstGeom prst="rect">
            <a:avLst/>
          </a:prstGeom>
          <a:noFill/>
        </p:spPr>
        <p:txBody>
          <a:bodyPr wrap="square" rtlCol="0">
            <a:spAutoFit/>
          </a:bodyPr>
          <a:lstStyle/>
          <a:p>
            <a:r>
              <a:rPr kumimoji="1" lang="ja-JP" altLang="en-US" sz="1200" dirty="0"/>
              <a:t>≪送迎範囲≫</a:t>
            </a:r>
          </a:p>
        </p:txBody>
      </p:sp>
      <p:sp>
        <p:nvSpPr>
          <p:cNvPr id="29" name="タイトル 1">
            <a:extLst>
              <a:ext uri="{FF2B5EF4-FFF2-40B4-BE49-F238E27FC236}">
                <a16:creationId xmlns:a16="http://schemas.microsoft.com/office/drawing/2014/main" id="{F18C193E-6B06-E37F-BE14-82F1A82D97DB}"/>
              </a:ext>
            </a:extLst>
          </p:cNvPr>
          <p:cNvSpPr>
            <a:spLocks noGrp="1"/>
          </p:cNvSpPr>
          <p:nvPr>
            <p:ph type="ctrTitle"/>
          </p:nvPr>
        </p:nvSpPr>
        <p:spPr>
          <a:xfrm>
            <a:off x="-3519567" y="451198"/>
            <a:ext cx="10337533" cy="1023043"/>
          </a:xfrm>
        </p:spPr>
        <p:txBody>
          <a:bodyPr>
            <a:normAutofit/>
          </a:bodyPr>
          <a:lstStyle/>
          <a:p>
            <a:r>
              <a:rPr lang="en-US" altLang="ja-JP" sz="2600" b="1" dirty="0">
                <a:solidFill>
                  <a:schemeClr val="accent2">
                    <a:lumMod val="50000"/>
                  </a:schemeClr>
                </a:solidFill>
                <a:latin typeface="Bradley Hand ITC" panose="03070402050302030203" pitchFamily="66" charset="0"/>
              </a:rPr>
              <a:t>TRAINING STUDIO</a:t>
            </a:r>
            <a:endParaRPr lang="ja-JP" altLang="en-US" sz="2600" dirty="0">
              <a:solidFill>
                <a:schemeClr val="accent2">
                  <a:lumMod val="50000"/>
                </a:schemeClr>
              </a:solidFill>
              <a:latin typeface="Bradley Hand ITC" panose="03070402050302030203" pitchFamily="66" charset="0"/>
            </a:endParaRPr>
          </a:p>
        </p:txBody>
      </p:sp>
      <p:sp>
        <p:nvSpPr>
          <p:cNvPr id="30" name="字幕 2">
            <a:extLst>
              <a:ext uri="{FF2B5EF4-FFF2-40B4-BE49-F238E27FC236}">
                <a16:creationId xmlns:a16="http://schemas.microsoft.com/office/drawing/2014/main" id="{FBA1667A-4C98-D29B-CFFE-3FF3B27E55B6}"/>
              </a:ext>
            </a:extLst>
          </p:cNvPr>
          <p:cNvSpPr txBox="1">
            <a:spLocks/>
          </p:cNvSpPr>
          <p:nvPr/>
        </p:nvSpPr>
        <p:spPr>
          <a:xfrm>
            <a:off x="-922943" y="1030227"/>
            <a:ext cx="8807116" cy="518299"/>
          </a:xfrm>
          <a:prstGeom prst="rect">
            <a:avLst/>
          </a:prstGeom>
        </p:spPr>
        <p:txBody>
          <a:bodyPr vert="horz" lIns="91440" tIns="45720" rIns="91440" bIns="45720" rtlCol="0">
            <a:noAutofit/>
          </a:bodyPr>
          <a:lstStyle>
            <a:lvl1pPr marL="0" indent="0" algn="ctr" defTabSz="822920" rtl="0" eaLnBrk="1" latinLnBrk="0" hangingPunct="1">
              <a:lnSpc>
                <a:spcPct val="90000"/>
              </a:lnSpc>
              <a:spcBef>
                <a:spcPts val="900"/>
              </a:spcBef>
              <a:buFont typeface="Arial" panose="020B0604020202020204" pitchFamily="34" charset="0"/>
              <a:buNone/>
              <a:defRPr kumimoji="1" sz="2160" kern="1200">
                <a:solidFill>
                  <a:schemeClr val="tx1"/>
                </a:solidFill>
                <a:latin typeface="+mn-lt"/>
                <a:ea typeface="+mn-ea"/>
                <a:cs typeface="+mn-cs"/>
              </a:defRPr>
            </a:lvl1pPr>
            <a:lvl2pPr marL="411460" indent="0" algn="ctr" defTabSz="822920" rtl="0" eaLnBrk="1" latinLnBrk="0" hangingPunct="1">
              <a:lnSpc>
                <a:spcPct val="90000"/>
              </a:lnSpc>
              <a:spcBef>
                <a:spcPts val="450"/>
              </a:spcBef>
              <a:buFont typeface="Arial" panose="020B0604020202020204" pitchFamily="34" charset="0"/>
              <a:buNone/>
              <a:defRPr kumimoji="1" sz="1800" kern="1200">
                <a:solidFill>
                  <a:schemeClr val="tx1"/>
                </a:solidFill>
                <a:latin typeface="+mn-lt"/>
                <a:ea typeface="+mn-ea"/>
                <a:cs typeface="+mn-cs"/>
              </a:defRPr>
            </a:lvl2pPr>
            <a:lvl3pPr marL="822920" indent="0" algn="ctr" defTabSz="822920" rtl="0" eaLnBrk="1" latinLnBrk="0" hangingPunct="1">
              <a:lnSpc>
                <a:spcPct val="90000"/>
              </a:lnSpc>
              <a:spcBef>
                <a:spcPts val="450"/>
              </a:spcBef>
              <a:buFont typeface="Arial" panose="020B0604020202020204" pitchFamily="34" charset="0"/>
              <a:buNone/>
              <a:defRPr kumimoji="1" sz="1620" kern="1200">
                <a:solidFill>
                  <a:schemeClr val="tx1"/>
                </a:solidFill>
                <a:latin typeface="+mn-lt"/>
                <a:ea typeface="+mn-ea"/>
                <a:cs typeface="+mn-cs"/>
              </a:defRPr>
            </a:lvl3pPr>
            <a:lvl4pPr marL="1234379"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4pPr>
            <a:lvl5pPr marL="1645838"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5pPr>
            <a:lvl6pPr marL="2057297"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6pPr>
            <a:lvl7pPr marL="2468757"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7pPr>
            <a:lvl8pPr marL="2880216"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8pPr>
            <a:lvl9pPr marL="3291676"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9pPr>
          </a:lstStyle>
          <a:p>
            <a:r>
              <a:rPr lang="ja-JP" altLang="en-US" sz="2600" b="1" dirty="0">
                <a:solidFill>
                  <a:schemeClr val="accent2">
                    <a:lumMod val="50000"/>
                  </a:schemeClr>
                </a:solidFill>
                <a:latin typeface="Bradley Hand ITC" panose="03070402050302030203" pitchFamily="66" charset="0"/>
              </a:rPr>
              <a:t>  </a:t>
            </a:r>
            <a:r>
              <a:rPr lang="en-US" altLang="ja-JP" sz="2600" b="1" dirty="0">
                <a:solidFill>
                  <a:schemeClr val="accent2">
                    <a:lumMod val="50000"/>
                  </a:schemeClr>
                </a:solidFill>
                <a:latin typeface="Bradley Hand ITC" panose="03070402050302030203" pitchFamily="66" charset="0"/>
              </a:rPr>
              <a:t>HASE</a:t>
            </a:r>
            <a:endParaRPr lang="ja-JP" altLang="en-US" sz="2600" b="1" dirty="0">
              <a:solidFill>
                <a:schemeClr val="accent2">
                  <a:lumMod val="50000"/>
                </a:schemeClr>
              </a:solidFill>
              <a:latin typeface="Bradley Hand ITC" panose="03070402050302030203" pitchFamily="66" charset="0"/>
            </a:endParaRPr>
          </a:p>
        </p:txBody>
      </p:sp>
      <p:sp>
        <p:nvSpPr>
          <p:cNvPr id="8" name="四角形: 角を丸くする 7">
            <a:extLst>
              <a:ext uri="{FF2B5EF4-FFF2-40B4-BE49-F238E27FC236}">
                <a16:creationId xmlns:a16="http://schemas.microsoft.com/office/drawing/2014/main" id="{110700F0-A169-3B6B-0D4F-2B6DF338FB3D}"/>
              </a:ext>
            </a:extLst>
          </p:cNvPr>
          <p:cNvSpPr/>
          <p:nvPr/>
        </p:nvSpPr>
        <p:spPr>
          <a:xfrm>
            <a:off x="4367079" y="4990353"/>
            <a:ext cx="3803518" cy="2888560"/>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41" dirty="0"/>
          </a:p>
        </p:txBody>
      </p:sp>
      <p:sp>
        <p:nvSpPr>
          <p:cNvPr id="9" name="四角形: 角を丸くする 8">
            <a:extLst>
              <a:ext uri="{FF2B5EF4-FFF2-40B4-BE49-F238E27FC236}">
                <a16:creationId xmlns:a16="http://schemas.microsoft.com/office/drawing/2014/main" id="{9D1EC3E2-17A3-F05C-7B8A-A5E0FB9866F1}"/>
              </a:ext>
            </a:extLst>
          </p:cNvPr>
          <p:cNvSpPr/>
          <p:nvPr/>
        </p:nvSpPr>
        <p:spPr>
          <a:xfrm>
            <a:off x="14829" y="1553738"/>
            <a:ext cx="4325353" cy="6325175"/>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41" dirty="0"/>
          </a:p>
        </p:txBody>
      </p:sp>
      <p:sp>
        <p:nvSpPr>
          <p:cNvPr id="31" name="テキスト ボックス 30">
            <a:extLst>
              <a:ext uri="{FF2B5EF4-FFF2-40B4-BE49-F238E27FC236}">
                <a16:creationId xmlns:a16="http://schemas.microsoft.com/office/drawing/2014/main" id="{A0F87D2D-E61B-0136-2A88-3865E19105A2}"/>
              </a:ext>
            </a:extLst>
          </p:cNvPr>
          <p:cNvSpPr txBox="1"/>
          <p:nvPr/>
        </p:nvSpPr>
        <p:spPr>
          <a:xfrm>
            <a:off x="4240365" y="357371"/>
            <a:ext cx="4089370" cy="938719"/>
          </a:xfrm>
          <a:prstGeom prst="rect">
            <a:avLst/>
          </a:prstGeom>
          <a:noFill/>
        </p:spPr>
        <p:txBody>
          <a:bodyPr wrap="square" rtlCol="0">
            <a:spAutoFit/>
          </a:bodyPr>
          <a:lstStyle/>
          <a:p>
            <a:r>
              <a:rPr lang="ja-JP" altLang="en-US" sz="1100" b="1" dirty="0">
                <a:solidFill>
                  <a:srgbClr val="FF8C00"/>
                </a:solidFill>
                <a:latin typeface="+mn-ea"/>
              </a:rPr>
              <a:t>早春の息吹を感じる昨今、お健やかに過ごされていますか。寒い日も離れていき、三寒四温と少しずつ季節が変わって</a:t>
            </a:r>
            <a:endParaRPr lang="en-US" altLang="ja-JP" sz="1100" b="1" dirty="0">
              <a:solidFill>
                <a:srgbClr val="FF8C00"/>
              </a:solidFill>
              <a:latin typeface="+mn-ea"/>
            </a:endParaRPr>
          </a:p>
          <a:p>
            <a:r>
              <a:rPr lang="ja-JP" altLang="en-US" sz="1100" b="1" dirty="0">
                <a:solidFill>
                  <a:srgbClr val="FF8C00"/>
                </a:solidFill>
                <a:latin typeface="+mn-ea"/>
              </a:rPr>
              <a:t>いきます。</a:t>
            </a:r>
            <a:br>
              <a:rPr lang="ja-JP" altLang="en-US" sz="1100" dirty="0">
                <a:solidFill>
                  <a:srgbClr val="FF8C00"/>
                </a:solidFill>
                <a:latin typeface="+mn-ea"/>
              </a:rPr>
            </a:br>
            <a:r>
              <a:rPr lang="ja-JP" altLang="en-US" sz="1100" b="1" dirty="0">
                <a:solidFill>
                  <a:srgbClr val="FF8C00"/>
                </a:solidFill>
                <a:latin typeface="+mn-ea"/>
              </a:rPr>
              <a:t>身体を動かしやすい時期になりますが、急な変化はうまく</a:t>
            </a:r>
            <a:endParaRPr lang="en-US" altLang="ja-JP" sz="1100" b="1" dirty="0">
              <a:solidFill>
                <a:srgbClr val="FF8C00"/>
              </a:solidFill>
              <a:latin typeface="+mn-ea"/>
            </a:endParaRPr>
          </a:p>
          <a:p>
            <a:r>
              <a:rPr lang="ja-JP" altLang="en-US" sz="1100" b="1" dirty="0">
                <a:solidFill>
                  <a:srgbClr val="FF8C00"/>
                </a:solidFill>
                <a:latin typeface="+mn-ea"/>
              </a:rPr>
              <a:t>身体がついていきません。ゆっくりと動かしていきましょう。</a:t>
            </a:r>
            <a:endParaRPr lang="en-US" altLang="ja-JP" sz="1100" b="1" dirty="0">
              <a:solidFill>
                <a:srgbClr val="FF8C00"/>
              </a:solidFill>
              <a:latin typeface="+mn-ea"/>
            </a:endParaRPr>
          </a:p>
        </p:txBody>
      </p:sp>
      <p:sp>
        <p:nvSpPr>
          <p:cNvPr id="43" name="テキスト ボックス 42">
            <a:extLst>
              <a:ext uri="{FF2B5EF4-FFF2-40B4-BE49-F238E27FC236}">
                <a16:creationId xmlns:a16="http://schemas.microsoft.com/office/drawing/2014/main" id="{72C3DA54-93C6-F35F-DBE6-FA4C18DD9C4F}"/>
              </a:ext>
            </a:extLst>
          </p:cNvPr>
          <p:cNvSpPr txBox="1"/>
          <p:nvPr/>
        </p:nvSpPr>
        <p:spPr>
          <a:xfrm>
            <a:off x="6906162" y="1249619"/>
            <a:ext cx="3030190" cy="261610"/>
          </a:xfrm>
          <a:prstGeom prst="rect">
            <a:avLst/>
          </a:prstGeom>
          <a:noFill/>
        </p:spPr>
        <p:txBody>
          <a:bodyPr wrap="square" rtlCol="0">
            <a:spAutoFit/>
          </a:bodyPr>
          <a:lstStyle/>
          <a:p>
            <a:r>
              <a:rPr kumimoji="1" lang="ja-JP" altLang="en-US" sz="1100" b="1" dirty="0">
                <a:solidFill>
                  <a:srgbClr val="FF8C00"/>
                </a:solidFill>
                <a:latin typeface="+mn-ea"/>
              </a:rPr>
              <a:t>管理者　西洋介</a:t>
            </a:r>
          </a:p>
        </p:txBody>
      </p:sp>
      <p:sp>
        <p:nvSpPr>
          <p:cNvPr id="61" name="四角形: 角を丸くする 60">
            <a:extLst>
              <a:ext uri="{FF2B5EF4-FFF2-40B4-BE49-F238E27FC236}">
                <a16:creationId xmlns:a16="http://schemas.microsoft.com/office/drawing/2014/main" id="{842106B2-E56D-A7D9-CBBE-DC49793DDD17}"/>
              </a:ext>
            </a:extLst>
          </p:cNvPr>
          <p:cNvSpPr/>
          <p:nvPr/>
        </p:nvSpPr>
        <p:spPr>
          <a:xfrm>
            <a:off x="6031666" y="8812014"/>
            <a:ext cx="2146067" cy="2141296"/>
          </a:xfrm>
          <a:prstGeom prst="roundRect">
            <a:avLst/>
          </a:prstGeom>
          <a:solidFill>
            <a:schemeClr val="bg1"/>
          </a:solid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71"/>
          </a:p>
        </p:txBody>
      </p:sp>
      <p:sp>
        <p:nvSpPr>
          <p:cNvPr id="65" name="テキスト ボックス 64">
            <a:extLst>
              <a:ext uri="{FF2B5EF4-FFF2-40B4-BE49-F238E27FC236}">
                <a16:creationId xmlns:a16="http://schemas.microsoft.com/office/drawing/2014/main" id="{23BC8585-0955-46CB-F8CD-D2132D75B078}"/>
              </a:ext>
            </a:extLst>
          </p:cNvPr>
          <p:cNvSpPr txBox="1"/>
          <p:nvPr/>
        </p:nvSpPr>
        <p:spPr>
          <a:xfrm>
            <a:off x="6010135" y="9090578"/>
            <a:ext cx="3284737" cy="292388"/>
          </a:xfrm>
          <a:prstGeom prst="rect">
            <a:avLst/>
          </a:prstGeom>
          <a:noFill/>
        </p:spPr>
        <p:txBody>
          <a:bodyPr wrap="square" rtlCol="0">
            <a:spAutoFit/>
          </a:bodyPr>
          <a:lstStyle/>
          <a:p>
            <a:r>
              <a:rPr kumimoji="1" lang="ja-JP" altLang="en-US" sz="1300" b="1" dirty="0">
                <a:solidFill>
                  <a:schemeClr val="accent2">
                    <a:lumMod val="75000"/>
                  </a:schemeClr>
                </a:solidFill>
              </a:rPr>
              <a:t>トレーニングスタジオ長谷</a:t>
            </a:r>
          </a:p>
        </p:txBody>
      </p:sp>
      <p:sp>
        <p:nvSpPr>
          <p:cNvPr id="90" name="テキスト ボックス 89">
            <a:extLst>
              <a:ext uri="{FF2B5EF4-FFF2-40B4-BE49-F238E27FC236}">
                <a16:creationId xmlns:a16="http://schemas.microsoft.com/office/drawing/2014/main" id="{92ECA062-62AD-B793-0056-69B98F51240A}"/>
              </a:ext>
            </a:extLst>
          </p:cNvPr>
          <p:cNvSpPr txBox="1"/>
          <p:nvPr/>
        </p:nvSpPr>
        <p:spPr>
          <a:xfrm>
            <a:off x="6560931" y="8851264"/>
            <a:ext cx="1464157" cy="307777"/>
          </a:xfrm>
          <a:prstGeom prst="rect">
            <a:avLst/>
          </a:prstGeom>
          <a:noFill/>
        </p:spPr>
        <p:txBody>
          <a:bodyPr wrap="square" rtlCol="0">
            <a:spAutoFit/>
          </a:bodyPr>
          <a:lstStyle/>
          <a:p>
            <a:r>
              <a:rPr kumimoji="1" lang="en-US" altLang="ja-JP" sz="1400" dirty="0">
                <a:solidFill>
                  <a:schemeClr val="accent2">
                    <a:lumMod val="75000"/>
                  </a:schemeClr>
                </a:solidFill>
              </a:rPr>
              <a:t>〈</a:t>
            </a:r>
            <a:r>
              <a:rPr kumimoji="1" lang="ja-JP" altLang="en-US" sz="1400" dirty="0">
                <a:solidFill>
                  <a:schemeClr val="accent2">
                    <a:lumMod val="75000"/>
                  </a:schemeClr>
                </a:solidFill>
              </a:rPr>
              <a:t>発行元</a:t>
            </a:r>
            <a:r>
              <a:rPr kumimoji="1" lang="en-US" altLang="ja-JP" sz="1400" dirty="0">
                <a:solidFill>
                  <a:schemeClr val="accent2">
                    <a:lumMod val="75000"/>
                  </a:schemeClr>
                </a:solidFill>
              </a:rPr>
              <a:t>〉</a:t>
            </a:r>
            <a:endParaRPr kumimoji="1" lang="ja-JP" altLang="en-US" sz="1400" dirty="0">
              <a:solidFill>
                <a:schemeClr val="accent2">
                  <a:lumMod val="75000"/>
                </a:schemeClr>
              </a:solidFill>
            </a:endParaRPr>
          </a:p>
        </p:txBody>
      </p:sp>
      <p:sp>
        <p:nvSpPr>
          <p:cNvPr id="79" name="テキスト ボックス 78">
            <a:extLst>
              <a:ext uri="{FF2B5EF4-FFF2-40B4-BE49-F238E27FC236}">
                <a16:creationId xmlns:a16="http://schemas.microsoft.com/office/drawing/2014/main" id="{399C04E3-6BE8-91FE-68F3-95E8F9F5C95E}"/>
              </a:ext>
            </a:extLst>
          </p:cNvPr>
          <p:cNvSpPr txBox="1"/>
          <p:nvPr/>
        </p:nvSpPr>
        <p:spPr>
          <a:xfrm>
            <a:off x="6010134" y="9285397"/>
            <a:ext cx="3901232" cy="830997"/>
          </a:xfrm>
          <a:prstGeom prst="rect">
            <a:avLst/>
          </a:prstGeom>
          <a:noFill/>
        </p:spPr>
        <p:txBody>
          <a:bodyPr wrap="square" rtlCol="0">
            <a:spAutoFit/>
          </a:bodyPr>
          <a:lstStyle/>
          <a:p>
            <a:r>
              <a:rPr kumimoji="1" lang="ja-JP" altLang="en-US" sz="1200" dirty="0">
                <a:solidFill>
                  <a:schemeClr val="accent2">
                    <a:lumMod val="75000"/>
                  </a:schemeClr>
                </a:solidFill>
                <a:latin typeface="游ゴシック" panose="020B0400000000000000" pitchFamily="50" charset="-128"/>
                <a:ea typeface="游ゴシック" panose="020B0400000000000000" pitchFamily="50" charset="-128"/>
              </a:rPr>
              <a:t>事業所番号：</a:t>
            </a:r>
            <a:r>
              <a:rPr kumimoji="1" lang="en-US" altLang="ja-JP" sz="1200" dirty="0">
                <a:solidFill>
                  <a:schemeClr val="accent2">
                    <a:lumMod val="75000"/>
                  </a:schemeClr>
                </a:solidFill>
                <a:latin typeface="游ゴシック" panose="020B0400000000000000" pitchFamily="50" charset="-128"/>
                <a:ea typeface="游ゴシック" panose="020B0400000000000000" pitchFamily="50" charset="-128"/>
              </a:rPr>
              <a:t>1492100555</a:t>
            </a:r>
          </a:p>
          <a:p>
            <a:r>
              <a:rPr kumimoji="1" lang="ja-JP" altLang="en-US" sz="1200" dirty="0">
                <a:solidFill>
                  <a:schemeClr val="accent2">
                    <a:lumMod val="75000"/>
                  </a:schemeClr>
                </a:solidFill>
                <a:latin typeface="游ゴシック" panose="020B0400000000000000" pitchFamily="50" charset="-128"/>
                <a:ea typeface="游ゴシック" panose="020B0400000000000000" pitchFamily="50" charset="-128"/>
              </a:rPr>
              <a:t>　　鎌倉市長谷</a:t>
            </a:r>
            <a:r>
              <a:rPr kumimoji="1" lang="en-US" altLang="ja-JP" sz="1200" dirty="0">
                <a:solidFill>
                  <a:schemeClr val="accent2">
                    <a:lumMod val="75000"/>
                  </a:schemeClr>
                </a:solidFill>
                <a:latin typeface="游ゴシック" panose="020B0400000000000000" pitchFamily="50" charset="-128"/>
                <a:ea typeface="游ゴシック" panose="020B0400000000000000" pitchFamily="50" charset="-128"/>
              </a:rPr>
              <a:t>2-10-41</a:t>
            </a:r>
          </a:p>
          <a:p>
            <a:r>
              <a:rPr kumimoji="1" lang="en-US" altLang="ja-JP" sz="1200" dirty="0">
                <a:solidFill>
                  <a:schemeClr val="accent2">
                    <a:lumMod val="75000"/>
                  </a:schemeClr>
                </a:solidFill>
                <a:latin typeface="游ゴシック" panose="020B0400000000000000" pitchFamily="50" charset="-128"/>
                <a:ea typeface="游ゴシック" panose="020B0400000000000000" pitchFamily="50" charset="-128"/>
              </a:rPr>
              <a:t>080-5927-0260</a:t>
            </a:r>
            <a:r>
              <a:rPr kumimoji="1" lang="ja-JP" altLang="en-US" sz="1200" dirty="0">
                <a:solidFill>
                  <a:schemeClr val="accent2">
                    <a:lumMod val="75000"/>
                  </a:schemeClr>
                </a:solidFill>
                <a:latin typeface="游ゴシック" panose="020B0400000000000000" pitchFamily="50" charset="-128"/>
                <a:ea typeface="游ゴシック" panose="020B0400000000000000" pitchFamily="50" charset="-128"/>
              </a:rPr>
              <a:t>（事務所直通）</a:t>
            </a:r>
            <a:endParaRPr kumimoji="1" lang="en-US" altLang="ja-JP" sz="1200" dirty="0">
              <a:solidFill>
                <a:schemeClr val="accent2">
                  <a:lumMod val="75000"/>
                </a:schemeClr>
              </a:solidFill>
              <a:latin typeface="游ゴシック" panose="020B0400000000000000" pitchFamily="50" charset="-128"/>
              <a:ea typeface="游ゴシック" panose="020B0400000000000000" pitchFamily="50" charset="-128"/>
            </a:endParaRPr>
          </a:p>
          <a:p>
            <a:r>
              <a:rPr kumimoji="1" lang="ja-JP" altLang="en-US" sz="1200" dirty="0">
                <a:solidFill>
                  <a:schemeClr val="accent2">
                    <a:lumMod val="75000"/>
                  </a:schemeClr>
                </a:solidFill>
                <a:latin typeface="游ゴシック" panose="020B0400000000000000" pitchFamily="50" charset="-128"/>
                <a:ea typeface="游ゴシック" panose="020B0400000000000000" pitchFamily="50" charset="-128"/>
              </a:rPr>
              <a:t>　　　</a:t>
            </a:r>
            <a:r>
              <a:rPr kumimoji="1" lang="en-US" altLang="ja-JP" sz="1200" dirty="0">
                <a:solidFill>
                  <a:schemeClr val="accent2">
                    <a:lumMod val="75000"/>
                  </a:schemeClr>
                </a:solidFill>
                <a:latin typeface="游ゴシック" panose="020B0400000000000000" pitchFamily="50" charset="-128"/>
                <a:ea typeface="游ゴシック" panose="020B0400000000000000" pitchFamily="50" charset="-128"/>
              </a:rPr>
              <a:t>0467-73-7055</a:t>
            </a:r>
            <a:endParaRPr kumimoji="1" lang="ja-JP" altLang="en-US" sz="1200" dirty="0">
              <a:solidFill>
                <a:schemeClr val="accent2">
                  <a:lumMod val="75000"/>
                </a:schemeClr>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053C6C84-7A47-6863-C705-E189FE431D5F}"/>
              </a:ext>
            </a:extLst>
          </p:cNvPr>
          <p:cNvSpPr txBox="1"/>
          <p:nvPr/>
        </p:nvSpPr>
        <p:spPr>
          <a:xfrm>
            <a:off x="7135877" y="10255845"/>
            <a:ext cx="1876426" cy="276999"/>
          </a:xfrm>
          <a:prstGeom prst="rect">
            <a:avLst/>
          </a:prstGeom>
          <a:noFill/>
        </p:spPr>
        <p:txBody>
          <a:bodyPr wrap="square" rtlCol="0">
            <a:spAutoFit/>
          </a:bodyPr>
          <a:lstStyle/>
          <a:p>
            <a:r>
              <a:rPr kumimoji="1" lang="ja-JP" altLang="en-US" sz="1200" dirty="0"/>
              <a:t>インスタ</a:t>
            </a:r>
            <a:r>
              <a:rPr kumimoji="1" lang="en-US" altLang="ja-JP" sz="1200" dirty="0"/>
              <a:t>QR</a:t>
            </a:r>
            <a:endParaRPr kumimoji="1" lang="ja-JP" altLang="en-US" sz="1200" dirty="0"/>
          </a:p>
        </p:txBody>
      </p:sp>
      <p:sp>
        <p:nvSpPr>
          <p:cNvPr id="18" name="正方形/長方形 17">
            <a:extLst>
              <a:ext uri="{FF2B5EF4-FFF2-40B4-BE49-F238E27FC236}">
                <a16:creationId xmlns:a16="http://schemas.microsoft.com/office/drawing/2014/main" id="{E6370D9A-2DF4-4889-68C0-4FC48800E9AC}"/>
              </a:ext>
            </a:extLst>
          </p:cNvPr>
          <p:cNvSpPr/>
          <p:nvPr/>
        </p:nvSpPr>
        <p:spPr>
          <a:xfrm>
            <a:off x="6269989" y="10067302"/>
            <a:ext cx="842242" cy="8525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71"/>
          </a:p>
        </p:txBody>
      </p:sp>
      <p:pic>
        <p:nvPicPr>
          <p:cNvPr id="7" name="図 6">
            <a:extLst>
              <a:ext uri="{FF2B5EF4-FFF2-40B4-BE49-F238E27FC236}">
                <a16:creationId xmlns:a16="http://schemas.microsoft.com/office/drawing/2014/main" id="{0879EA38-D2D9-1D3D-64A3-6B83BD49DDD4}"/>
              </a:ext>
            </a:extLst>
          </p:cNvPr>
          <p:cNvPicPr>
            <a:picLocks noChangeAspect="1"/>
          </p:cNvPicPr>
          <p:nvPr/>
        </p:nvPicPr>
        <p:blipFill rotWithShape="1">
          <a:blip r:embed="rId7">
            <a:extLst>
              <a:ext uri="{28A0092B-C50C-407E-A947-70E740481C1C}">
                <a14:useLocalDpi xmlns:a14="http://schemas.microsoft.com/office/drawing/2010/main" val="0"/>
              </a:ext>
            </a:extLst>
          </a:blip>
          <a:srcRect l="33672" t="37908" r="46951" b="25894"/>
          <a:stretch/>
        </p:blipFill>
        <p:spPr>
          <a:xfrm>
            <a:off x="6285050" y="10094262"/>
            <a:ext cx="812120" cy="814838"/>
          </a:xfrm>
          <a:prstGeom prst="rect">
            <a:avLst/>
          </a:prstGeom>
        </p:spPr>
      </p:pic>
      <p:sp>
        <p:nvSpPr>
          <p:cNvPr id="56" name="テキスト ボックス 55">
            <a:extLst>
              <a:ext uri="{FF2B5EF4-FFF2-40B4-BE49-F238E27FC236}">
                <a16:creationId xmlns:a16="http://schemas.microsoft.com/office/drawing/2014/main" id="{2D242BCB-CCCB-F1C8-B802-B856820C9281}"/>
              </a:ext>
            </a:extLst>
          </p:cNvPr>
          <p:cNvSpPr txBox="1"/>
          <p:nvPr/>
        </p:nvSpPr>
        <p:spPr>
          <a:xfrm>
            <a:off x="7053091" y="10424312"/>
            <a:ext cx="1862635" cy="261610"/>
          </a:xfrm>
          <a:prstGeom prst="rect">
            <a:avLst/>
          </a:prstGeom>
          <a:noFill/>
        </p:spPr>
        <p:txBody>
          <a:bodyPr wrap="square" rtlCol="0">
            <a:spAutoFit/>
          </a:bodyPr>
          <a:lstStyle/>
          <a:p>
            <a:r>
              <a:rPr kumimoji="1" lang="ja-JP" altLang="en-US" sz="1100" dirty="0"/>
              <a:t>随時更新中です。</a:t>
            </a:r>
          </a:p>
        </p:txBody>
      </p:sp>
      <p:sp>
        <p:nvSpPr>
          <p:cNvPr id="12" name="テキスト ボックス 11">
            <a:extLst>
              <a:ext uri="{FF2B5EF4-FFF2-40B4-BE49-F238E27FC236}">
                <a16:creationId xmlns:a16="http://schemas.microsoft.com/office/drawing/2014/main" id="{5D4D4324-4EA6-9BAD-CBCE-6029D06182E5}"/>
              </a:ext>
            </a:extLst>
          </p:cNvPr>
          <p:cNvSpPr txBox="1"/>
          <p:nvPr/>
        </p:nvSpPr>
        <p:spPr>
          <a:xfrm>
            <a:off x="478121" y="1654984"/>
            <a:ext cx="3788230" cy="338554"/>
          </a:xfrm>
          <a:prstGeom prst="rect">
            <a:avLst/>
          </a:prstGeom>
          <a:noFill/>
        </p:spPr>
        <p:txBody>
          <a:bodyPr wrap="square" rtlCol="0">
            <a:spAutoFit/>
          </a:bodyPr>
          <a:lstStyle/>
          <a:p>
            <a:r>
              <a:rPr kumimoji="1" lang="en-US" altLang="ja-JP" sz="1600" b="1" dirty="0">
                <a:solidFill>
                  <a:srgbClr val="FF8C00"/>
                </a:solidFill>
              </a:rPr>
              <a:t>〈</a:t>
            </a:r>
            <a:r>
              <a:rPr kumimoji="1" lang="ja-JP" altLang="en-US" sz="1600" b="1" dirty="0">
                <a:solidFill>
                  <a:srgbClr val="FF8C00"/>
                </a:solidFill>
              </a:rPr>
              <a:t>お肌の乾燥について</a:t>
            </a:r>
            <a:r>
              <a:rPr kumimoji="1" lang="en-US" altLang="ja-JP" sz="1600" b="1" dirty="0">
                <a:solidFill>
                  <a:srgbClr val="FF8C00"/>
                </a:solidFill>
              </a:rPr>
              <a:t>〉</a:t>
            </a:r>
            <a:endParaRPr kumimoji="1" lang="ja-JP" altLang="en-US" sz="1600" b="1" dirty="0">
              <a:solidFill>
                <a:srgbClr val="FF8C00"/>
              </a:solidFill>
            </a:endParaRPr>
          </a:p>
        </p:txBody>
      </p:sp>
      <p:pic>
        <p:nvPicPr>
          <p:cNvPr id="22" name="図 21">
            <a:extLst>
              <a:ext uri="{FF2B5EF4-FFF2-40B4-BE49-F238E27FC236}">
                <a16:creationId xmlns:a16="http://schemas.microsoft.com/office/drawing/2014/main" id="{D1D16DEA-1CB9-7572-3FAF-F977408958B3}"/>
              </a:ext>
            </a:extLst>
          </p:cNvPr>
          <p:cNvPicPr>
            <a:picLocks noChangeAspect="1"/>
          </p:cNvPicPr>
          <p:nvPr/>
        </p:nvPicPr>
        <p:blipFill>
          <a:blip r:embed="rId8">
            <a:extLst>
              <a:ext uri="{28A0092B-C50C-407E-A947-70E740481C1C}">
                <a14:useLocalDpi xmlns:a14="http://schemas.microsoft.com/office/drawing/2010/main" val="0"/>
              </a:ext>
            </a:extLst>
          </a:blip>
          <a:srcRect l="29618" r="26167" b="56784"/>
          <a:stretch/>
        </p:blipFill>
        <p:spPr>
          <a:xfrm>
            <a:off x="2713313" y="1568894"/>
            <a:ext cx="402689" cy="393589"/>
          </a:xfrm>
          <a:prstGeom prst="rect">
            <a:avLst/>
          </a:prstGeom>
        </p:spPr>
      </p:pic>
      <p:sp>
        <p:nvSpPr>
          <p:cNvPr id="23" name="テキスト ボックス 22">
            <a:extLst>
              <a:ext uri="{FF2B5EF4-FFF2-40B4-BE49-F238E27FC236}">
                <a16:creationId xmlns:a16="http://schemas.microsoft.com/office/drawing/2014/main" id="{9AA21666-D807-9E5E-92B9-60B261817184}"/>
              </a:ext>
            </a:extLst>
          </p:cNvPr>
          <p:cNvSpPr txBox="1"/>
          <p:nvPr/>
        </p:nvSpPr>
        <p:spPr>
          <a:xfrm>
            <a:off x="2961325" y="1710137"/>
            <a:ext cx="2757714" cy="276999"/>
          </a:xfrm>
          <a:prstGeom prst="rect">
            <a:avLst/>
          </a:prstGeom>
          <a:noFill/>
        </p:spPr>
        <p:txBody>
          <a:bodyPr wrap="square" rtlCol="0">
            <a:spAutoFit/>
          </a:bodyPr>
          <a:lstStyle/>
          <a:p>
            <a:r>
              <a:rPr kumimoji="1" lang="ja-JP" altLang="en-US" sz="1200" dirty="0"/>
              <a:t>（看護師より）</a:t>
            </a:r>
          </a:p>
        </p:txBody>
      </p:sp>
      <p:pic>
        <p:nvPicPr>
          <p:cNvPr id="24" name="図 23">
            <a:extLst>
              <a:ext uri="{FF2B5EF4-FFF2-40B4-BE49-F238E27FC236}">
                <a16:creationId xmlns:a16="http://schemas.microsoft.com/office/drawing/2014/main" id="{BFA733DE-E92C-BF38-7796-745E19EAEB60}"/>
              </a:ext>
            </a:extLst>
          </p:cNvPr>
          <p:cNvPicPr>
            <a:picLocks noChangeAspect="1"/>
          </p:cNvPicPr>
          <p:nvPr/>
        </p:nvPicPr>
        <p:blipFill>
          <a:blip r:embed="rId9">
            <a:extLst>
              <a:ext uri="{28A0092B-C50C-407E-A947-70E740481C1C}">
                <a14:useLocalDpi xmlns:a14="http://schemas.microsoft.com/office/drawing/2010/main" val="0"/>
              </a:ext>
            </a:extLst>
          </a:blip>
          <a:srcRect l="30179" t="11074" r="29701" b="11553"/>
          <a:stretch/>
        </p:blipFill>
        <p:spPr>
          <a:xfrm>
            <a:off x="59003" y="4485440"/>
            <a:ext cx="209846" cy="307376"/>
          </a:xfrm>
          <a:prstGeom prst="rect">
            <a:avLst/>
          </a:prstGeom>
        </p:spPr>
      </p:pic>
      <p:sp>
        <p:nvSpPr>
          <p:cNvPr id="20" name="テキスト ボックス 19">
            <a:extLst>
              <a:ext uri="{FF2B5EF4-FFF2-40B4-BE49-F238E27FC236}">
                <a16:creationId xmlns:a16="http://schemas.microsoft.com/office/drawing/2014/main" id="{F4089749-0E6B-7312-40EE-EA4B4098B809}"/>
              </a:ext>
            </a:extLst>
          </p:cNvPr>
          <p:cNvSpPr txBox="1"/>
          <p:nvPr/>
        </p:nvSpPr>
        <p:spPr>
          <a:xfrm>
            <a:off x="4868334" y="1618649"/>
            <a:ext cx="3475900" cy="338554"/>
          </a:xfrm>
          <a:prstGeom prst="rect">
            <a:avLst/>
          </a:prstGeom>
          <a:noFill/>
        </p:spPr>
        <p:txBody>
          <a:bodyPr wrap="square" rtlCol="0">
            <a:spAutoFit/>
          </a:bodyPr>
          <a:lstStyle/>
          <a:p>
            <a:r>
              <a:rPr kumimoji="1" lang="en-US" altLang="ja-JP" sz="1600" b="1" dirty="0">
                <a:solidFill>
                  <a:srgbClr val="FF8C00"/>
                </a:solidFill>
                <a:latin typeface="+mn-ea"/>
              </a:rPr>
              <a:t>〈</a:t>
            </a:r>
            <a:r>
              <a:rPr kumimoji="1" lang="ja-JP" altLang="en-US" sz="1600" b="1" dirty="0">
                <a:solidFill>
                  <a:srgbClr val="FF8C00"/>
                </a:solidFill>
                <a:latin typeface="+mn-ea"/>
              </a:rPr>
              <a:t>こむら返りの原因・対策</a:t>
            </a:r>
            <a:r>
              <a:rPr kumimoji="1" lang="en-US" altLang="ja-JP" sz="1600" b="1" dirty="0">
                <a:solidFill>
                  <a:srgbClr val="FF8C00"/>
                </a:solidFill>
                <a:latin typeface="+mn-ea"/>
              </a:rPr>
              <a:t>〉</a:t>
            </a:r>
            <a:endParaRPr kumimoji="1" lang="ja-JP" altLang="en-US" sz="1600" b="1" dirty="0">
              <a:solidFill>
                <a:srgbClr val="FF8C00"/>
              </a:solidFill>
              <a:latin typeface="+mn-ea"/>
            </a:endParaRPr>
          </a:p>
        </p:txBody>
      </p:sp>
      <p:sp>
        <p:nvSpPr>
          <p:cNvPr id="25" name="テキスト ボックス 24">
            <a:extLst>
              <a:ext uri="{FF2B5EF4-FFF2-40B4-BE49-F238E27FC236}">
                <a16:creationId xmlns:a16="http://schemas.microsoft.com/office/drawing/2014/main" id="{A4786D5E-E89B-8726-50FE-04AA503802D7}"/>
              </a:ext>
            </a:extLst>
          </p:cNvPr>
          <p:cNvSpPr txBox="1"/>
          <p:nvPr/>
        </p:nvSpPr>
        <p:spPr>
          <a:xfrm>
            <a:off x="4381295" y="1887928"/>
            <a:ext cx="3692794" cy="261610"/>
          </a:xfrm>
          <a:prstGeom prst="rect">
            <a:avLst/>
          </a:prstGeom>
          <a:noFill/>
        </p:spPr>
        <p:txBody>
          <a:bodyPr wrap="square" rtlCol="0">
            <a:spAutoFit/>
          </a:bodyPr>
          <a:lstStyle/>
          <a:p>
            <a:r>
              <a:rPr kumimoji="1" lang="ja-JP" altLang="en-US" sz="1100" dirty="0"/>
              <a:t>運動中や睡眠中に足が攣ってしまう事はありませんか？</a:t>
            </a:r>
          </a:p>
        </p:txBody>
      </p:sp>
      <p:sp>
        <p:nvSpPr>
          <p:cNvPr id="26" name="テキスト ボックス 25">
            <a:extLst>
              <a:ext uri="{FF2B5EF4-FFF2-40B4-BE49-F238E27FC236}">
                <a16:creationId xmlns:a16="http://schemas.microsoft.com/office/drawing/2014/main" id="{3D05FE7D-F101-6F75-478A-984B5D351A4B}"/>
              </a:ext>
            </a:extLst>
          </p:cNvPr>
          <p:cNvSpPr txBox="1"/>
          <p:nvPr/>
        </p:nvSpPr>
        <p:spPr>
          <a:xfrm>
            <a:off x="4385564" y="2064081"/>
            <a:ext cx="3896854" cy="261610"/>
          </a:xfrm>
          <a:prstGeom prst="rect">
            <a:avLst/>
          </a:prstGeom>
          <a:noFill/>
        </p:spPr>
        <p:txBody>
          <a:bodyPr wrap="square" rtlCol="0">
            <a:spAutoFit/>
          </a:bodyPr>
          <a:lstStyle/>
          <a:p>
            <a:r>
              <a:rPr kumimoji="1" lang="ja-JP" altLang="en-US" sz="1100" dirty="0"/>
              <a:t>今回は足が攣ってしまう原因と対策をお伝えしていきます。</a:t>
            </a:r>
          </a:p>
        </p:txBody>
      </p:sp>
      <p:sp>
        <p:nvSpPr>
          <p:cNvPr id="27" name="テキスト ボックス 26">
            <a:extLst>
              <a:ext uri="{FF2B5EF4-FFF2-40B4-BE49-F238E27FC236}">
                <a16:creationId xmlns:a16="http://schemas.microsoft.com/office/drawing/2014/main" id="{0C3940F6-6478-4137-FFFA-EFE5AC5A798D}"/>
              </a:ext>
            </a:extLst>
          </p:cNvPr>
          <p:cNvSpPr txBox="1"/>
          <p:nvPr/>
        </p:nvSpPr>
        <p:spPr>
          <a:xfrm>
            <a:off x="4440763" y="2256418"/>
            <a:ext cx="3841654" cy="1223412"/>
          </a:xfrm>
          <a:prstGeom prst="rect">
            <a:avLst/>
          </a:prstGeom>
          <a:noFill/>
        </p:spPr>
        <p:txBody>
          <a:bodyPr wrap="square" rtlCol="0">
            <a:spAutoFit/>
          </a:bodyPr>
          <a:lstStyle/>
          <a:p>
            <a:r>
              <a:rPr kumimoji="1" lang="en-US" altLang="ja-JP" sz="1050" dirty="0"/>
              <a:t>【</a:t>
            </a:r>
            <a:r>
              <a:rPr kumimoji="1" lang="ja-JP" altLang="en-US" sz="1050" dirty="0"/>
              <a:t>原因</a:t>
            </a:r>
            <a:r>
              <a:rPr kumimoji="1" lang="en-US" altLang="ja-JP" sz="1050" dirty="0"/>
              <a:t>】</a:t>
            </a:r>
          </a:p>
          <a:p>
            <a:r>
              <a:rPr kumimoji="1" lang="ja-JP" altLang="en-US" sz="1050" b="1" dirty="0"/>
              <a:t>筋肉量の減少</a:t>
            </a:r>
            <a:r>
              <a:rPr kumimoji="1" lang="ja-JP" altLang="en-US" sz="1050" dirty="0"/>
              <a:t>：加齢により筋肉量が減少し筋肉に負担がかかりやすくなる。</a:t>
            </a:r>
            <a:endParaRPr kumimoji="1" lang="en-US" altLang="ja-JP" sz="1050" dirty="0"/>
          </a:p>
          <a:p>
            <a:r>
              <a:rPr kumimoji="1" lang="ja-JP" altLang="en-US" sz="1050" b="1" dirty="0"/>
              <a:t>血行不良</a:t>
            </a:r>
            <a:r>
              <a:rPr kumimoji="1" lang="ja-JP" altLang="en-US" sz="1050" dirty="0"/>
              <a:t>：下肢の筋肉量が減ると血流が悪化し代謝も悪くなることで引き起こしやすくなる。</a:t>
            </a:r>
            <a:endParaRPr kumimoji="1" lang="en-US" altLang="ja-JP" sz="1050" dirty="0"/>
          </a:p>
          <a:p>
            <a:r>
              <a:rPr kumimoji="1" lang="ja-JP" altLang="en-US" sz="1050" b="1" dirty="0"/>
              <a:t>脱水</a:t>
            </a:r>
            <a:r>
              <a:rPr kumimoji="1" lang="ja-JP" altLang="en-US" sz="1050" dirty="0"/>
              <a:t>：発汗による水分や電解質の喪失（体液に含まれるナトリウムなどの塩分が失われる）が原因で攣りやすくなる。</a:t>
            </a:r>
          </a:p>
        </p:txBody>
      </p:sp>
      <p:sp>
        <p:nvSpPr>
          <p:cNvPr id="32" name="テキスト ボックス 31">
            <a:extLst>
              <a:ext uri="{FF2B5EF4-FFF2-40B4-BE49-F238E27FC236}">
                <a16:creationId xmlns:a16="http://schemas.microsoft.com/office/drawing/2014/main" id="{59498F2B-B723-3BF9-7395-9CAD28818789}"/>
              </a:ext>
            </a:extLst>
          </p:cNvPr>
          <p:cNvSpPr txBox="1"/>
          <p:nvPr/>
        </p:nvSpPr>
        <p:spPr>
          <a:xfrm>
            <a:off x="4446761" y="3395178"/>
            <a:ext cx="3790618" cy="1223412"/>
          </a:xfrm>
          <a:prstGeom prst="rect">
            <a:avLst/>
          </a:prstGeom>
          <a:noFill/>
        </p:spPr>
        <p:txBody>
          <a:bodyPr wrap="square" rtlCol="0">
            <a:spAutoFit/>
          </a:bodyPr>
          <a:lstStyle/>
          <a:p>
            <a:r>
              <a:rPr kumimoji="1" lang="en-US" altLang="ja-JP" sz="1050" dirty="0"/>
              <a:t>【</a:t>
            </a:r>
            <a:r>
              <a:rPr kumimoji="1" lang="ja-JP" altLang="en-US" sz="1050" dirty="0"/>
              <a:t>対策</a:t>
            </a:r>
            <a:r>
              <a:rPr kumimoji="1" lang="en-US" altLang="ja-JP" sz="1050" dirty="0"/>
              <a:t>】</a:t>
            </a:r>
          </a:p>
          <a:p>
            <a:r>
              <a:rPr kumimoji="1" lang="ja-JP" altLang="en-US" sz="1050" b="1" dirty="0"/>
              <a:t>フットケア</a:t>
            </a:r>
            <a:r>
              <a:rPr kumimoji="1" lang="ja-JP" altLang="en-US" sz="1050" dirty="0"/>
              <a:t>：運動してもしていなくても、筋肉疲労の蓄積を解消するため</a:t>
            </a:r>
            <a:r>
              <a:rPr kumimoji="1" lang="en-US" altLang="ja-JP" sz="1050" dirty="0"/>
              <a:t>1</a:t>
            </a:r>
            <a:r>
              <a:rPr kumimoji="1" lang="ja-JP" altLang="en-US" sz="1050" dirty="0"/>
              <a:t>日の終わりにストレッチやマッサージをしましょう。</a:t>
            </a:r>
            <a:endParaRPr kumimoji="1" lang="en-US" altLang="ja-JP" sz="1050" dirty="0"/>
          </a:p>
          <a:p>
            <a:r>
              <a:rPr kumimoji="1" lang="ja-JP" altLang="en-US" sz="1050" b="1" dirty="0"/>
              <a:t>適度な運動</a:t>
            </a:r>
            <a:r>
              <a:rPr kumimoji="1" lang="ja-JP" altLang="en-US" sz="1050" dirty="0"/>
              <a:t>：日常生活に適度な運動を取り入れると、足の筋肉量を維持するだけでなく血流をよくして疲労の回復にも役立ちます。</a:t>
            </a:r>
          </a:p>
        </p:txBody>
      </p:sp>
      <p:sp>
        <p:nvSpPr>
          <p:cNvPr id="33" name="テキスト ボックス 32">
            <a:extLst>
              <a:ext uri="{FF2B5EF4-FFF2-40B4-BE49-F238E27FC236}">
                <a16:creationId xmlns:a16="http://schemas.microsoft.com/office/drawing/2014/main" id="{695A8268-D40F-3118-C3BF-E9AC13408242}"/>
              </a:ext>
            </a:extLst>
          </p:cNvPr>
          <p:cNvSpPr txBox="1"/>
          <p:nvPr/>
        </p:nvSpPr>
        <p:spPr>
          <a:xfrm>
            <a:off x="4580815" y="4524765"/>
            <a:ext cx="2943954" cy="415498"/>
          </a:xfrm>
          <a:prstGeom prst="rect">
            <a:avLst/>
          </a:prstGeom>
          <a:noFill/>
        </p:spPr>
        <p:txBody>
          <a:bodyPr wrap="square" rtlCol="0">
            <a:spAutoFit/>
          </a:bodyPr>
          <a:lstStyle/>
          <a:p>
            <a:r>
              <a:rPr kumimoji="1" lang="ja-JP" altLang="en-US" sz="1050" dirty="0"/>
              <a:t>より良い生活を送る為にも日々自己ケアしていくことが大切になります。</a:t>
            </a:r>
          </a:p>
        </p:txBody>
      </p:sp>
      <p:pic>
        <p:nvPicPr>
          <p:cNvPr id="36" name="図 35">
            <a:extLst>
              <a:ext uri="{FF2B5EF4-FFF2-40B4-BE49-F238E27FC236}">
                <a16:creationId xmlns:a16="http://schemas.microsoft.com/office/drawing/2014/main" id="{95EAA26E-985B-9FF1-375A-548302D01190}"/>
              </a:ext>
            </a:extLst>
          </p:cNvPr>
          <p:cNvPicPr>
            <a:picLocks noChangeAspect="1"/>
          </p:cNvPicPr>
          <p:nvPr/>
        </p:nvPicPr>
        <p:blipFill>
          <a:blip r:embed="rId10">
            <a:extLst>
              <a:ext uri="{28A0092B-C50C-407E-A947-70E740481C1C}">
                <a14:useLocalDpi xmlns:a14="http://schemas.microsoft.com/office/drawing/2010/main" val="0"/>
              </a:ext>
            </a:extLst>
          </a:blip>
          <a:srcRect l="5242"/>
          <a:stretch/>
        </p:blipFill>
        <p:spPr>
          <a:xfrm rot="5400000">
            <a:off x="1143968" y="8019181"/>
            <a:ext cx="840491" cy="665240"/>
          </a:xfrm>
          <a:prstGeom prst="rect">
            <a:avLst/>
          </a:prstGeom>
        </p:spPr>
      </p:pic>
      <p:pic>
        <p:nvPicPr>
          <p:cNvPr id="39" name="図 38">
            <a:extLst>
              <a:ext uri="{FF2B5EF4-FFF2-40B4-BE49-F238E27FC236}">
                <a16:creationId xmlns:a16="http://schemas.microsoft.com/office/drawing/2014/main" id="{1B5ECFA5-1C46-6AE9-9BEB-6E3F462BB05E}"/>
              </a:ext>
            </a:extLst>
          </p:cNvPr>
          <p:cNvPicPr>
            <a:picLocks noChangeAspect="1"/>
          </p:cNvPicPr>
          <p:nvPr/>
        </p:nvPicPr>
        <p:blipFill>
          <a:blip r:embed="rId11">
            <a:extLst>
              <a:ext uri="{28A0092B-C50C-407E-A947-70E740481C1C}">
                <a14:useLocalDpi xmlns:a14="http://schemas.microsoft.com/office/drawing/2010/main" val="0"/>
              </a:ext>
            </a:extLst>
          </a:blip>
          <a:srcRect l="11905" t="9251" r="4115" b="3670"/>
          <a:stretch/>
        </p:blipFill>
        <p:spPr>
          <a:xfrm rot="5400000">
            <a:off x="4345351" y="8029757"/>
            <a:ext cx="857290" cy="666683"/>
          </a:xfrm>
          <a:prstGeom prst="rect">
            <a:avLst/>
          </a:prstGeom>
        </p:spPr>
      </p:pic>
      <p:sp>
        <p:nvSpPr>
          <p:cNvPr id="40" name="テキスト ボックス 39">
            <a:extLst>
              <a:ext uri="{FF2B5EF4-FFF2-40B4-BE49-F238E27FC236}">
                <a16:creationId xmlns:a16="http://schemas.microsoft.com/office/drawing/2014/main" id="{A6BADE32-D333-EC89-B0CF-1D09AFC7B05E}"/>
              </a:ext>
            </a:extLst>
          </p:cNvPr>
          <p:cNvSpPr txBox="1"/>
          <p:nvPr/>
        </p:nvSpPr>
        <p:spPr>
          <a:xfrm>
            <a:off x="1871052" y="7884121"/>
            <a:ext cx="1872343" cy="307777"/>
          </a:xfrm>
          <a:prstGeom prst="rect">
            <a:avLst/>
          </a:prstGeom>
          <a:noFill/>
        </p:spPr>
        <p:txBody>
          <a:bodyPr wrap="square" rtlCol="0">
            <a:spAutoFit/>
          </a:bodyPr>
          <a:lstStyle/>
          <a:p>
            <a:r>
              <a:rPr kumimoji="1" lang="en-US" altLang="ja-JP" sz="1400" b="1" dirty="0"/>
              <a:t>〈</a:t>
            </a:r>
            <a:r>
              <a:rPr kumimoji="1" lang="ja-JP" altLang="en-US" sz="1400" b="1" dirty="0"/>
              <a:t>バイクマシン</a:t>
            </a:r>
            <a:r>
              <a:rPr kumimoji="1" lang="en-US" altLang="ja-JP" sz="1400" b="1" dirty="0"/>
              <a:t>〉</a:t>
            </a:r>
            <a:endParaRPr kumimoji="1" lang="ja-JP" altLang="en-US" sz="1400" b="1" dirty="0"/>
          </a:p>
        </p:txBody>
      </p:sp>
      <p:sp>
        <p:nvSpPr>
          <p:cNvPr id="41" name="テキスト ボックス 40">
            <a:extLst>
              <a:ext uri="{FF2B5EF4-FFF2-40B4-BE49-F238E27FC236}">
                <a16:creationId xmlns:a16="http://schemas.microsoft.com/office/drawing/2014/main" id="{F387BE69-1E4B-AF15-20D8-99AB56DD4656}"/>
              </a:ext>
            </a:extLst>
          </p:cNvPr>
          <p:cNvSpPr txBox="1"/>
          <p:nvPr/>
        </p:nvSpPr>
        <p:spPr>
          <a:xfrm>
            <a:off x="5028749" y="7892211"/>
            <a:ext cx="2767553" cy="307777"/>
          </a:xfrm>
          <a:prstGeom prst="rect">
            <a:avLst/>
          </a:prstGeom>
          <a:noFill/>
        </p:spPr>
        <p:txBody>
          <a:bodyPr wrap="square" rtlCol="0">
            <a:spAutoFit/>
          </a:bodyPr>
          <a:lstStyle/>
          <a:p>
            <a:r>
              <a:rPr kumimoji="1" lang="en-US" altLang="ja-JP" sz="1400" b="1" dirty="0"/>
              <a:t>〈</a:t>
            </a:r>
            <a:r>
              <a:rPr kumimoji="1" lang="ja-JP" altLang="en-US" sz="1400" b="1" dirty="0"/>
              <a:t>バイブレーション</a:t>
            </a:r>
            <a:r>
              <a:rPr kumimoji="1" lang="en-US" altLang="ja-JP" sz="1400" b="1" dirty="0"/>
              <a:t>〉</a:t>
            </a:r>
            <a:endParaRPr kumimoji="1" lang="ja-JP" altLang="en-US" sz="1400" b="1" dirty="0"/>
          </a:p>
        </p:txBody>
      </p:sp>
      <p:sp>
        <p:nvSpPr>
          <p:cNvPr id="42" name="楕円 41">
            <a:extLst>
              <a:ext uri="{FF2B5EF4-FFF2-40B4-BE49-F238E27FC236}">
                <a16:creationId xmlns:a16="http://schemas.microsoft.com/office/drawing/2014/main" id="{B557CE1A-55DA-B87A-2643-E9F67B33151B}"/>
              </a:ext>
            </a:extLst>
          </p:cNvPr>
          <p:cNvSpPr/>
          <p:nvPr/>
        </p:nvSpPr>
        <p:spPr>
          <a:xfrm>
            <a:off x="188851" y="8000106"/>
            <a:ext cx="340146" cy="329584"/>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571"/>
          </a:p>
        </p:txBody>
      </p:sp>
      <p:sp>
        <p:nvSpPr>
          <p:cNvPr id="44" name="楕円 43">
            <a:extLst>
              <a:ext uri="{FF2B5EF4-FFF2-40B4-BE49-F238E27FC236}">
                <a16:creationId xmlns:a16="http://schemas.microsoft.com/office/drawing/2014/main" id="{AD7E7BDB-E1F0-6447-FFFF-D2A043FE2CEE}"/>
              </a:ext>
            </a:extLst>
          </p:cNvPr>
          <p:cNvSpPr/>
          <p:nvPr/>
        </p:nvSpPr>
        <p:spPr>
          <a:xfrm>
            <a:off x="322664" y="8376492"/>
            <a:ext cx="347939" cy="338215"/>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571"/>
          </a:p>
        </p:txBody>
      </p:sp>
      <p:sp>
        <p:nvSpPr>
          <p:cNvPr id="45" name="楕円 44">
            <a:extLst>
              <a:ext uri="{FF2B5EF4-FFF2-40B4-BE49-F238E27FC236}">
                <a16:creationId xmlns:a16="http://schemas.microsoft.com/office/drawing/2014/main" id="{20473345-60BA-DA5D-D827-90FBA39C264B}"/>
              </a:ext>
            </a:extLst>
          </p:cNvPr>
          <p:cNvSpPr/>
          <p:nvPr/>
        </p:nvSpPr>
        <p:spPr>
          <a:xfrm>
            <a:off x="813627" y="8012613"/>
            <a:ext cx="329696" cy="316468"/>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571"/>
          </a:p>
        </p:txBody>
      </p:sp>
      <p:sp>
        <p:nvSpPr>
          <p:cNvPr id="46" name="楕円 45">
            <a:extLst>
              <a:ext uri="{FF2B5EF4-FFF2-40B4-BE49-F238E27FC236}">
                <a16:creationId xmlns:a16="http://schemas.microsoft.com/office/drawing/2014/main" id="{EAB317EE-F4AB-DAEF-8228-2C562183FA53}"/>
              </a:ext>
            </a:extLst>
          </p:cNvPr>
          <p:cNvSpPr/>
          <p:nvPr/>
        </p:nvSpPr>
        <p:spPr>
          <a:xfrm>
            <a:off x="667905" y="8378342"/>
            <a:ext cx="340146" cy="341452"/>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571"/>
          </a:p>
        </p:txBody>
      </p:sp>
      <p:sp>
        <p:nvSpPr>
          <p:cNvPr id="47" name="楕円 46">
            <a:extLst>
              <a:ext uri="{FF2B5EF4-FFF2-40B4-BE49-F238E27FC236}">
                <a16:creationId xmlns:a16="http://schemas.microsoft.com/office/drawing/2014/main" id="{7E9297FF-2748-0EC6-F5A4-660DBF55E63E}"/>
              </a:ext>
            </a:extLst>
          </p:cNvPr>
          <p:cNvSpPr/>
          <p:nvPr/>
        </p:nvSpPr>
        <p:spPr>
          <a:xfrm>
            <a:off x="493936" y="8006496"/>
            <a:ext cx="347939" cy="329584"/>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571"/>
          </a:p>
        </p:txBody>
      </p:sp>
      <p:sp>
        <p:nvSpPr>
          <p:cNvPr id="48" name="テキスト ボックス 47">
            <a:extLst>
              <a:ext uri="{FF2B5EF4-FFF2-40B4-BE49-F238E27FC236}">
                <a16:creationId xmlns:a16="http://schemas.microsoft.com/office/drawing/2014/main" id="{79E1FD70-EA38-E9D0-EBB3-F07F66B27CE1}"/>
              </a:ext>
            </a:extLst>
          </p:cNvPr>
          <p:cNvSpPr txBox="1"/>
          <p:nvPr/>
        </p:nvSpPr>
        <p:spPr>
          <a:xfrm>
            <a:off x="150388" y="8001327"/>
            <a:ext cx="574766" cy="334066"/>
          </a:xfrm>
          <a:prstGeom prst="rect">
            <a:avLst/>
          </a:prstGeom>
          <a:noFill/>
        </p:spPr>
        <p:txBody>
          <a:bodyPr wrap="square" rtlCol="0">
            <a:spAutoFit/>
          </a:bodyPr>
          <a:lstStyle/>
          <a:p>
            <a:r>
              <a:rPr kumimoji="1" lang="ja-JP" altLang="en-US" sz="1571" b="1" dirty="0"/>
              <a:t>マ</a:t>
            </a:r>
          </a:p>
        </p:txBody>
      </p:sp>
      <p:sp>
        <p:nvSpPr>
          <p:cNvPr id="49" name="テキスト ボックス 48">
            <a:extLst>
              <a:ext uri="{FF2B5EF4-FFF2-40B4-BE49-F238E27FC236}">
                <a16:creationId xmlns:a16="http://schemas.microsoft.com/office/drawing/2014/main" id="{B7E64025-52CD-5C1F-EC92-22DE1FF2A460}"/>
              </a:ext>
            </a:extLst>
          </p:cNvPr>
          <p:cNvSpPr txBox="1"/>
          <p:nvPr/>
        </p:nvSpPr>
        <p:spPr>
          <a:xfrm>
            <a:off x="478121" y="7998963"/>
            <a:ext cx="574766" cy="334066"/>
          </a:xfrm>
          <a:prstGeom prst="rect">
            <a:avLst/>
          </a:prstGeom>
          <a:noFill/>
        </p:spPr>
        <p:txBody>
          <a:bodyPr wrap="square" rtlCol="0">
            <a:spAutoFit/>
          </a:bodyPr>
          <a:lstStyle/>
          <a:p>
            <a:r>
              <a:rPr kumimoji="1" lang="ja-JP" altLang="en-US" sz="1571" b="1" dirty="0"/>
              <a:t>シ</a:t>
            </a:r>
          </a:p>
        </p:txBody>
      </p:sp>
      <p:sp>
        <p:nvSpPr>
          <p:cNvPr id="50" name="テキスト ボックス 49">
            <a:extLst>
              <a:ext uri="{FF2B5EF4-FFF2-40B4-BE49-F238E27FC236}">
                <a16:creationId xmlns:a16="http://schemas.microsoft.com/office/drawing/2014/main" id="{FB6ED75E-3068-11C4-CAAB-49DAC645D381}"/>
              </a:ext>
            </a:extLst>
          </p:cNvPr>
          <p:cNvSpPr txBox="1"/>
          <p:nvPr/>
        </p:nvSpPr>
        <p:spPr>
          <a:xfrm>
            <a:off x="784269" y="7998544"/>
            <a:ext cx="574766" cy="334066"/>
          </a:xfrm>
          <a:prstGeom prst="rect">
            <a:avLst/>
          </a:prstGeom>
          <a:noFill/>
        </p:spPr>
        <p:txBody>
          <a:bodyPr wrap="square" rtlCol="0">
            <a:spAutoFit/>
          </a:bodyPr>
          <a:lstStyle/>
          <a:p>
            <a:r>
              <a:rPr kumimoji="1" lang="ja-JP" altLang="en-US" sz="1571" b="1" dirty="0"/>
              <a:t>ン</a:t>
            </a:r>
          </a:p>
        </p:txBody>
      </p:sp>
      <p:sp>
        <p:nvSpPr>
          <p:cNvPr id="51" name="テキスト ボックス 50">
            <a:extLst>
              <a:ext uri="{FF2B5EF4-FFF2-40B4-BE49-F238E27FC236}">
                <a16:creationId xmlns:a16="http://schemas.microsoft.com/office/drawing/2014/main" id="{FD97F7E3-2720-28D5-B965-22484F5E9A57}"/>
              </a:ext>
            </a:extLst>
          </p:cNvPr>
          <p:cNvSpPr txBox="1"/>
          <p:nvPr/>
        </p:nvSpPr>
        <p:spPr>
          <a:xfrm>
            <a:off x="289824" y="8355406"/>
            <a:ext cx="574766" cy="334066"/>
          </a:xfrm>
          <a:prstGeom prst="rect">
            <a:avLst/>
          </a:prstGeom>
          <a:noFill/>
        </p:spPr>
        <p:txBody>
          <a:bodyPr wrap="square" rtlCol="0">
            <a:spAutoFit/>
          </a:bodyPr>
          <a:lstStyle/>
          <a:p>
            <a:r>
              <a:rPr kumimoji="1" lang="ja-JP" altLang="en-US" sz="1571" b="1" dirty="0"/>
              <a:t>紹</a:t>
            </a:r>
          </a:p>
        </p:txBody>
      </p:sp>
      <p:sp>
        <p:nvSpPr>
          <p:cNvPr id="53" name="テキスト ボックス 52">
            <a:extLst>
              <a:ext uri="{FF2B5EF4-FFF2-40B4-BE49-F238E27FC236}">
                <a16:creationId xmlns:a16="http://schemas.microsoft.com/office/drawing/2014/main" id="{7538F776-2EDF-2339-B0B7-1774A1665763}"/>
              </a:ext>
            </a:extLst>
          </p:cNvPr>
          <p:cNvSpPr txBox="1"/>
          <p:nvPr/>
        </p:nvSpPr>
        <p:spPr>
          <a:xfrm>
            <a:off x="644827" y="8360135"/>
            <a:ext cx="574766" cy="334066"/>
          </a:xfrm>
          <a:prstGeom prst="rect">
            <a:avLst/>
          </a:prstGeom>
          <a:noFill/>
        </p:spPr>
        <p:txBody>
          <a:bodyPr wrap="square" rtlCol="0">
            <a:spAutoFit/>
          </a:bodyPr>
          <a:lstStyle/>
          <a:p>
            <a:r>
              <a:rPr kumimoji="1" lang="ja-JP" altLang="en-US" sz="1571" b="1" dirty="0"/>
              <a:t>介</a:t>
            </a:r>
          </a:p>
        </p:txBody>
      </p:sp>
      <p:sp>
        <p:nvSpPr>
          <p:cNvPr id="34" name="テキスト ボックス 33">
            <a:extLst>
              <a:ext uri="{FF2B5EF4-FFF2-40B4-BE49-F238E27FC236}">
                <a16:creationId xmlns:a16="http://schemas.microsoft.com/office/drawing/2014/main" id="{1E40A29E-8FBD-A7C4-41C9-6D30F46E83F0}"/>
              </a:ext>
            </a:extLst>
          </p:cNvPr>
          <p:cNvSpPr txBox="1"/>
          <p:nvPr/>
        </p:nvSpPr>
        <p:spPr>
          <a:xfrm>
            <a:off x="2099656" y="8137626"/>
            <a:ext cx="2295786" cy="577081"/>
          </a:xfrm>
          <a:prstGeom prst="rect">
            <a:avLst/>
          </a:prstGeom>
          <a:noFill/>
        </p:spPr>
        <p:txBody>
          <a:bodyPr wrap="square" rtlCol="0">
            <a:spAutoFit/>
          </a:bodyPr>
          <a:lstStyle/>
          <a:p>
            <a:r>
              <a:rPr kumimoji="1" lang="ja-JP" altLang="en-US" sz="1050" dirty="0"/>
              <a:t>下肢筋力の向上、心肺機能の向上に加えて、関節可動域を広げて筋トレの効果アップが期待できる。</a:t>
            </a:r>
          </a:p>
        </p:txBody>
      </p:sp>
      <p:sp>
        <p:nvSpPr>
          <p:cNvPr id="38" name="テキスト ボックス 37">
            <a:extLst>
              <a:ext uri="{FF2B5EF4-FFF2-40B4-BE49-F238E27FC236}">
                <a16:creationId xmlns:a16="http://schemas.microsoft.com/office/drawing/2014/main" id="{43166744-E2F1-6925-882C-4BA2F94FE600}"/>
              </a:ext>
            </a:extLst>
          </p:cNvPr>
          <p:cNvSpPr txBox="1"/>
          <p:nvPr/>
        </p:nvSpPr>
        <p:spPr>
          <a:xfrm>
            <a:off x="5331309" y="8108696"/>
            <a:ext cx="2368486" cy="738664"/>
          </a:xfrm>
          <a:prstGeom prst="rect">
            <a:avLst/>
          </a:prstGeom>
          <a:noFill/>
        </p:spPr>
        <p:txBody>
          <a:bodyPr wrap="square" rtlCol="0">
            <a:spAutoFit/>
          </a:bodyPr>
          <a:lstStyle/>
          <a:p>
            <a:r>
              <a:rPr kumimoji="1" lang="ja-JP" altLang="en-US" sz="1050" dirty="0"/>
              <a:t>関節周りの筋肉をほぐすことでの痛みの改善や、振動を与えることにより冷え性の改善やむくみの予防に役立ちます。</a:t>
            </a:r>
          </a:p>
        </p:txBody>
      </p:sp>
      <p:pic>
        <p:nvPicPr>
          <p:cNvPr id="54" name="図 53">
            <a:extLst>
              <a:ext uri="{FF2B5EF4-FFF2-40B4-BE49-F238E27FC236}">
                <a16:creationId xmlns:a16="http://schemas.microsoft.com/office/drawing/2014/main" id="{4C21C2E0-C840-C596-E4C0-F34899A561B4}"/>
              </a:ext>
            </a:extLst>
          </p:cNvPr>
          <p:cNvPicPr>
            <a:picLocks noChangeAspect="1"/>
          </p:cNvPicPr>
          <p:nvPr/>
        </p:nvPicPr>
        <p:blipFill>
          <a:blip r:embed="rId5">
            <a:extLst>
              <a:ext uri="{28A0092B-C50C-407E-A947-70E740481C1C}">
                <a14:useLocalDpi xmlns:a14="http://schemas.microsoft.com/office/drawing/2010/main" val="0"/>
              </a:ext>
            </a:extLst>
          </a:blip>
          <a:srcRect l="-333" t="-184" r="-3879" b="52890"/>
          <a:stretch/>
        </p:blipFill>
        <p:spPr>
          <a:xfrm>
            <a:off x="7599867" y="5167627"/>
            <a:ext cx="284306" cy="333193"/>
          </a:xfrm>
          <a:prstGeom prst="rect">
            <a:avLst/>
          </a:prstGeom>
        </p:spPr>
      </p:pic>
      <p:pic>
        <p:nvPicPr>
          <p:cNvPr id="57" name="図 56">
            <a:extLst>
              <a:ext uri="{FF2B5EF4-FFF2-40B4-BE49-F238E27FC236}">
                <a16:creationId xmlns:a16="http://schemas.microsoft.com/office/drawing/2014/main" id="{D038BE15-27EF-950A-3E90-CC9BA0ECEA9A}"/>
              </a:ext>
            </a:extLst>
          </p:cNvPr>
          <p:cNvPicPr>
            <a:picLocks noChangeAspect="1"/>
          </p:cNvPicPr>
          <p:nvPr/>
        </p:nvPicPr>
        <p:blipFill>
          <a:blip r:embed="rId4">
            <a:extLst>
              <a:ext uri="{28A0092B-C50C-407E-A947-70E740481C1C}">
                <a14:useLocalDpi xmlns:a14="http://schemas.microsoft.com/office/drawing/2010/main" val="0"/>
              </a:ext>
            </a:extLst>
          </a:blip>
          <a:srcRect l="16320" t="18439" r="7645" b="15279"/>
          <a:stretch/>
        </p:blipFill>
        <p:spPr>
          <a:xfrm>
            <a:off x="4566908" y="5549730"/>
            <a:ext cx="265634" cy="231560"/>
          </a:xfrm>
          <a:prstGeom prst="rect">
            <a:avLst/>
          </a:prstGeom>
        </p:spPr>
      </p:pic>
      <p:sp>
        <p:nvSpPr>
          <p:cNvPr id="58" name="テキスト ボックス 57">
            <a:extLst>
              <a:ext uri="{FF2B5EF4-FFF2-40B4-BE49-F238E27FC236}">
                <a16:creationId xmlns:a16="http://schemas.microsoft.com/office/drawing/2014/main" id="{178A5DF0-BD7F-CC9B-DD2F-367F25220169}"/>
              </a:ext>
            </a:extLst>
          </p:cNvPr>
          <p:cNvSpPr txBox="1"/>
          <p:nvPr/>
        </p:nvSpPr>
        <p:spPr>
          <a:xfrm>
            <a:off x="5384242" y="4958193"/>
            <a:ext cx="2286000" cy="338554"/>
          </a:xfrm>
          <a:prstGeom prst="rect">
            <a:avLst/>
          </a:prstGeom>
          <a:noFill/>
        </p:spPr>
        <p:txBody>
          <a:bodyPr wrap="square" rtlCol="0">
            <a:spAutoFit/>
          </a:bodyPr>
          <a:lstStyle/>
          <a:p>
            <a:r>
              <a:rPr kumimoji="1" lang="en-US" altLang="ja-JP" sz="1600" b="1" dirty="0">
                <a:solidFill>
                  <a:srgbClr val="FF8C00"/>
                </a:solidFill>
              </a:rPr>
              <a:t>〈</a:t>
            </a:r>
            <a:r>
              <a:rPr kumimoji="1" lang="ja-JP" altLang="en-US" sz="1600" b="1" dirty="0">
                <a:solidFill>
                  <a:srgbClr val="FF8C00"/>
                </a:solidFill>
              </a:rPr>
              <a:t>利用者様の声</a:t>
            </a:r>
            <a:r>
              <a:rPr kumimoji="1" lang="en-US" altLang="ja-JP" sz="1600" b="1" dirty="0">
                <a:solidFill>
                  <a:srgbClr val="FF8C00"/>
                </a:solidFill>
              </a:rPr>
              <a:t>〉</a:t>
            </a:r>
            <a:endParaRPr kumimoji="1" lang="ja-JP" altLang="en-US" sz="1600" b="1" dirty="0">
              <a:solidFill>
                <a:srgbClr val="FF8C00"/>
              </a:solidFill>
            </a:endParaRPr>
          </a:p>
        </p:txBody>
      </p:sp>
      <p:sp>
        <p:nvSpPr>
          <p:cNvPr id="52" name="吹き出し: 四角形 51">
            <a:extLst>
              <a:ext uri="{FF2B5EF4-FFF2-40B4-BE49-F238E27FC236}">
                <a16:creationId xmlns:a16="http://schemas.microsoft.com/office/drawing/2014/main" id="{4980D625-AD6F-2538-C5E9-853C46090909}"/>
              </a:ext>
            </a:extLst>
          </p:cNvPr>
          <p:cNvSpPr/>
          <p:nvPr/>
        </p:nvSpPr>
        <p:spPr>
          <a:xfrm>
            <a:off x="4431242" y="5229976"/>
            <a:ext cx="3030190" cy="294941"/>
          </a:xfrm>
          <a:prstGeom prst="wedgeRectCallout">
            <a:avLst>
              <a:gd name="adj1" fmla="val 54045"/>
              <a:gd name="adj2" fmla="val 1614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71"/>
          </a:p>
        </p:txBody>
      </p:sp>
      <p:sp>
        <p:nvSpPr>
          <p:cNvPr id="55" name="吹き出し: 四角形 54">
            <a:extLst>
              <a:ext uri="{FF2B5EF4-FFF2-40B4-BE49-F238E27FC236}">
                <a16:creationId xmlns:a16="http://schemas.microsoft.com/office/drawing/2014/main" id="{883E8360-2864-E92C-C2AC-A728F0AE1E5F}"/>
              </a:ext>
            </a:extLst>
          </p:cNvPr>
          <p:cNvSpPr/>
          <p:nvPr/>
        </p:nvSpPr>
        <p:spPr>
          <a:xfrm>
            <a:off x="4868335" y="7494231"/>
            <a:ext cx="2967408" cy="358010"/>
          </a:xfrm>
          <a:prstGeom prst="wedgeRectCallout">
            <a:avLst>
              <a:gd name="adj1" fmla="val -52577"/>
              <a:gd name="adj2" fmla="val 2857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71"/>
          </a:p>
        </p:txBody>
      </p:sp>
      <p:sp>
        <p:nvSpPr>
          <p:cNvPr id="59" name="吹き出し: 四角形 58">
            <a:extLst>
              <a:ext uri="{FF2B5EF4-FFF2-40B4-BE49-F238E27FC236}">
                <a16:creationId xmlns:a16="http://schemas.microsoft.com/office/drawing/2014/main" id="{60EDD12A-F622-71F4-E851-2A54B564817C}"/>
              </a:ext>
            </a:extLst>
          </p:cNvPr>
          <p:cNvSpPr/>
          <p:nvPr/>
        </p:nvSpPr>
        <p:spPr>
          <a:xfrm>
            <a:off x="5962092" y="7268301"/>
            <a:ext cx="1656784" cy="192344"/>
          </a:xfrm>
          <a:prstGeom prst="wedgeRectCallout">
            <a:avLst>
              <a:gd name="adj1" fmla="val 59588"/>
              <a:gd name="adj2" fmla="val 37436"/>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71"/>
          </a:p>
        </p:txBody>
      </p:sp>
      <p:sp>
        <p:nvSpPr>
          <p:cNvPr id="60" name="吹き出し: 四角形 59">
            <a:extLst>
              <a:ext uri="{FF2B5EF4-FFF2-40B4-BE49-F238E27FC236}">
                <a16:creationId xmlns:a16="http://schemas.microsoft.com/office/drawing/2014/main" id="{D52D3F58-ED9B-C7A4-90FC-65B00488DA09}"/>
              </a:ext>
            </a:extLst>
          </p:cNvPr>
          <p:cNvSpPr/>
          <p:nvPr/>
        </p:nvSpPr>
        <p:spPr>
          <a:xfrm>
            <a:off x="4868334" y="6795616"/>
            <a:ext cx="3278720" cy="448403"/>
          </a:xfrm>
          <a:prstGeom prst="wedgeRectCallout">
            <a:avLst>
              <a:gd name="adj1" fmla="val -53173"/>
              <a:gd name="adj2" fmla="val 1998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71"/>
          </a:p>
        </p:txBody>
      </p:sp>
      <p:sp>
        <p:nvSpPr>
          <p:cNvPr id="62" name="吹き出し: 四角形 61">
            <a:extLst>
              <a:ext uri="{FF2B5EF4-FFF2-40B4-BE49-F238E27FC236}">
                <a16:creationId xmlns:a16="http://schemas.microsoft.com/office/drawing/2014/main" id="{8C6D2259-5864-B627-78F5-FF0D562BF9A0}"/>
              </a:ext>
            </a:extLst>
          </p:cNvPr>
          <p:cNvSpPr/>
          <p:nvPr/>
        </p:nvSpPr>
        <p:spPr>
          <a:xfrm>
            <a:off x="5056236" y="6584448"/>
            <a:ext cx="2685784" cy="190896"/>
          </a:xfrm>
          <a:prstGeom prst="wedgeRectCallout">
            <a:avLst>
              <a:gd name="adj1" fmla="val 52720"/>
              <a:gd name="adj2" fmla="val 1971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71"/>
          </a:p>
        </p:txBody>
      </p:sp>
      <p:sp>
        <p:nvSpPr>
          <p:cNvPr id="63" name="吹き出し: 四角形 62">
            <a:extLst>
              <a:ext uri="{FF2B5EF4-FFF2-40B4-BE49-F238E27FC236}">
                <a16:creationId xmlns:a16="http://schemas.microsoft.com/office/drawing/2014/main" id="{46151D7C-AD4E-5175-098A-58AA53ADF948}"/>
              </a:ext>
            </a:extLst>
          </p:cNvPr>
          <p:cNvSpPr/>
          <p:nvPr/>
        </p:nvSpPr>
        <p:spPr>
          <a:xfrm>
            <a:off x="4893661" y="6165253"/>
            <a:ext cx="3243782" cy="375756"/>
          </a:xfrm>
          <a:prstGeom prst="wedgeRectCallout">
            <a:avLst>
              <a:gd name="adj1" fmla="val -53332"/>
              <a:gd name="adj2" fmla="val 28576"/>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71"/>
          </a:p>
        </p:txBody>
      </p:sp>
      <p:sp>
        <p:nvSpPr>
          <p:cNvPr id="64" name="吹き出し: 四角形 63">
            <a:extLst>
              <a:ext uri="{FF2B5EF4-FFF2-40B4-BE49-F238E27FC236}">
                <a16:creationId xmlns:a16="http://schemas.microsoft.com/office/drawing/2014/main" id="{65286E3C-1BA9-9121-B5E6-668D9931C9A9}"/>
              </a:ext>
            </a:extLst>
          </p:cNvPr>
          <p:cNvSpPr/>
          <p:nvPr/>
        </p:nvSpPr>
        <p:spPr>
          <a:xfrm>
            <a:off x="4477884" y="5911571"/>
            <a:ext cx="3237658" cy="210980"/>
          </a:xfrm>
          <a:prstGeom prst="wedgeRectCallout">
            <a:avLst>
              <a:gd name="adj1" fmla="val 53383"/>
              <a:gd name="adj2" fmla="val 26740"/>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71"/>
          </a:p>
        </p:txBody>
      </p:sp>
      <p:sp>
        <p:nvSpPr>
          <p:cNvPr id="66" name="吹き出し: 四角形 65">
            <a:extLst>
              <a:ext uri="{FF2B5EF4-FFF2-40B4-BE49-F238E27FC236}">
                <a16:creationId xmlns:a16="http://schemas.microsoft.com/office/drawing/2014/main" id="{BD2B4B82-6676-C96D-95F5-224FD0B87FE2}"/>
              </a:ext>
            </a:extLst>
          </p:cNvPr>
          <p:cNvSpPr/>
          <p:nvPr/>
        </p:nvSpPr>
        <p:spPr>
          <a:xfrm>
            <a:off x="4991852" y="5542491"/>
            <a:ext cx="3092416" cy="336842"/>
          </a:xfrm>
          <a:prstGeom prst="wedgeRectCallout">
            <a:avLst>
              <a:gd name="adj1" fmla="val -53601"/>
              <a:gd name="adj2" fmla="val 22040"/>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71"/>
          </a:p>
        </p:txBody>
      </p:sp>
      <p:sp>
        <p:nvSpPr>
          <p:cNvPr id="67" name="テキスト ボックス 66">
            <a:extLst>
              <a:ext uri="{FF2B5EF4-FFF2-40B4-BE49-F238E27FC236}">
                <a16:creationId xmlns:a16="http://schemas.microsoft.com/office/drawing/2014/main" id="{5ABDD348-CB44-B8E3-5D0A-C2A133CC8967}"/>
              </a:ext>
            </a:extLst>
          </p:cNvPr>
          <p:cNvSpPr txBox="1"/>
          <p:nvPr/>
        </p:nvSpPr>
        <p:spPr>
          <a:xfrm>
            <a:off x="4370589" y="5195082"/>
            <a:ext cx="3229278" cy="400110"/>
          </a:xfrm>
          <a:prstGeom prst="rect">
            <a:avLst/>
          </a:prstGeom>
          <a:noFill/>
        </p:spPr>
        <p:txBody>
          <a:bodyPr wrap="square" rtlCol="0">
            <a:spAutoFit/>
          </a:bodyPr>
          <a:lstStyle/>
          <a:p>
            <a:r>
              <a:rPr kumimoji="1" lang="ja-JP" altLang="en-US" sz="1000" dirty="0"/>
              <a:t>トレーニングスタジオ長谷に通い始めて</a:t>
            </a:r>
            <a:r>
              <a:rPr kumimoji="1" lang="en-US" altLang="ja-JP" sz="1000" dirty="0"/>
              <a:t>3</a:t>
            </a:r>
            <a:r>
              <a:rPr kumimoji="1" lang="ja-JP" altLang="en-US" sz="1000" dirty="0"/>
              <a:t>か月経過しましたが、身体の変化はいかがですか？</a:t>
            </a:r>
            <a:endParaRPr kumimoji="1" lang="en-US" altLang="ja-JP" sz="1000" dirty="0"/>
          </a:p>
        </p:txBody>
      </p:sp>
      <p:sp>
        <p:nvSpPr>
          <p:cNvPr id="68" name="テキスト ボックス 67">
            <a:extLst>
              <a:ext uri="{FF2B5EF4-FFF2-40B4-BE49-F238E27FC236}">
                <a16:creationId xmlns:a16="http://schemas.microsoft.com/office/drawing/2014/main" id="{9A6412DE-C1D0-1053-7ECB-326FDA497D75}"/>
              </a:ext>
            </a:extLst>
          </p:cNvPr>
          <p:cNvSpPr txBox="1"/>
          <p:nvPr/>
        </p:nvSpPr>
        <p:spPr>
          <a:xfrm>
            <a:off x="4932225" y="5526147"/>
            <a:ext cx="3257411" cy="400110"/>
          </a:xfrm>
          <a:prstGeom prst="rect">
            <a:avLst/>
          </a:prstGeom>
          <a:noFill/>
        </p:spPr>
        <p:txBody>
          <a:bodyPr wrap="square" rtlCol="0">
            <a:spAutoFit/>
          </a:bodyPr>
          <a:lstStyle/>
          <a:p>
            <a:r>
              <a:rPr kumimoji="1" lang="ja-JP" altLang="en-US" sz="1000" dirty="0"/>
              <a:t>最初は続けられるか不安でしたが、丁寧に教えて頂けるので楽しく通えています。</a:t>
            </a:r>
          </a:p>
        </p:txBody>
      </p:sp>
      <p:sp>
        <p:nvSpPr>
          <p:cNvPr id="69" name="テキスト ボックス 68">
            <a:extLst>
              <a:ext uri="{FF2B5EF4-FFF2-40B4-BE49-F238E27FC236}">
                <a16:creationId xmlns:a16="http://schemas.microsoft.com/office/drawing/2014/main" id="{A76CE015-704F-2B2C-C458-2C681C427177}"/>
              </a:ext>
            </a:extLst>
          </p:cNvPr>
          <p:cNvSpPr txBox="1"/>
          <p:nvPr/>
        </p:nvSpPr>
        <p:spPr>
          <a:xfrm>
            <a:off x="4469618" y="5913376"/>
            <a:ext cx="3415006" cy="246221"/>
          </a:xfrm>
          <a:prstGeom prst="rect">
            <a:avLst/>
          </a:prstGeom>
          <a:noFill/>
        </p:spPr>
        <p:txBody>
          <a:bodyPr wrap="square" rtlCol="0">
            <a:spAutoFit/>
          </a:bodyPr>
          <a:lstStyle/>
          <a:p>
            <a:r>
              <a:rPr kumimoji="1" lang="ja-JP" altLang="en-US" sz="1000" dirty="0"/>
              <a:t>膝の痛みが続いていましたが、現在はいかがですか？</a:t>
            </a:r>
          </a:p>
        </p:txBody>
      </p:sp>
      <p:sp>
        <p:nvSpPr>
          <p:cNvPr id="70" name="テキスト ボックス 69">
            <a:extLst>
              <a:ext uri="{FF2B5EF4-FFF2-40B4-BE49-F238E27FC236}">
                <a16:creationId xmlns:a16="http://schemas.microsoft.com/office/drawing/2014/main" id="{6AD2B504-3240-9F0B-D991-1F8830FB02FB}"/>
              </a:ext>
            </a:extLst>
          </p:cNvPr>
          <p:cNvSpPr txBox="1"/>
          <p:nvPr/>
        </p:nvSpPr>
        <p:spPr>
          <a:xfrm>
            <a:off x="4844046" y="6165714"/>
            <a:ext cx="3430135" cy="400110"/>
          </a:xfrm>
          <a:prstGeom prst="rect">
            <a:avLst/>
          </a:prstGeom>
          <a:noFill/>
        </p:spPr>
        <p:txBody>
          <a:bodyPr wrap="square" rtlCol="0">
            <a:spAutoFit/>
          </a:bodyPr>
          <a:lstStyle/>
          <a:p>
            <a:r>
              <a:rPr kumimoji="1" lang="ja-JP" altLang="en-US" sz="1000" dirty="0"/>
              <a:t>膝の痛みは残っていますが、以前と比べて少しずつ改善されてきています。</a:t>
            </a:r>
          </a:p>
        </p:txBody>
      </p:sp>
      <p:sp>
        <p:nvSpPr>
          <p:cNvPr id="74" name="テキスト ボックス 73">
            <a:extLst>
              <a:ext uri="{FF2B5EF4-FFF2-40B4-BE49-F238E27FC236}">
                <a16:creationId xmlns:a16="http://schemas.microsoft.com/office/drawing/2014/main" id="{FFBC6611-9909-2011-9BEC-674DBC3B0BF9}"/>
              </a:ext>
            </a:extLst>
          </p:cNvPr>
          <p:cNvSpPr txBox="1"/>
          <p:nvPr/>
        </p:nvSpPr>
        <p:spPr>
          <a:xfrm>
            <a:off x="5107338" y="6567062"/>
            <a:ext cx="4097999" cy="253916"/>
          </a:xfrm>
          <a:prstGeom prst="rect">
            <a:avLst/>
          </a:prstGeom>
          <a:noFill/>
        </p:spPr>
        <p:txBody>
          <a:bodyPr wrap="square" rtlCol="0">
            <a:spAutoFit/>
          </a:bodyPr>
          <a:lstStyle/>
          <a:p>
            <a:r>
              <a:rPr kumimoji="1" lang="ja-JP" altLang="en-US" sz="1050" dirty="0"/>
              <a:t>外出時、歩くことに不安はありますか？</a:t>
            </a:r>
          </a:p>
        </p:txBody>
      </p:sp>
      <p:sp>
        <p:nvSpPr>
          <p:cNvPr id="76" name="テキスト ボックス 75">
            <a:extLst>
              <a:ext uri="{FF2B5EF4-FFF2-40B4-BE49-F238E27FC236}">
                <a16:creationId xmlns:a16="http://schemas.microsoft.com/office/drawing/2014/main" id="{C728418A-ACE0-B6FA-31FA-43296101E7D2}"/>
              </a:ext>
            </a:extLst>
          </p:cNvPr>
          <p:cNvSpPr txBox="1"/>
          <p:nvPr/>
        </p:nvSpPr>
        <p:spPr>
          <a:xfrm>
            <a:off x="4795439" y="6754393"/>
            <a:ext cx="3424509" cy="553998"/>
          </a:xfrm>
          <a:prstGeom prst="rect">
            <a:avLst/>
          </a:prstGeom>
          <a:noFill/>
        </p:spPr>
        <p:txBody>
          <a:bodyPr wrap="square" rtlCol="0">
            <a:spAutoFit/>
          </a:bodyPr>
          <a:lstStyle/>
          <a:p>
            <a:r>
              <a:rPr kumimoji="1" lang="ja-JP" altLang="en-US" sz="1000" dirty="0"/>
              <a:t>まだ不安がある為、２本の杖を使用して外出しています。ポールを使用した歩行指導もしてくれるので役に立っています。</a:t>
            </a:r>
          </a:p>
        </p:txBody>
      </p:sp>
      <p:sp>
        <p:nvSpPr>
          <p:cNvPr id="78" name="テキスト ボックス 77">
            <a:extLst>
              <a:ext uri="{FF2B5EF4-FFF2-40B4-BE49-F238E27FC236}">
                <a16:creationId xmlns:a16="http://schemas.microsoft.com/office/drawing/2014/main" id="{E7824184-7C95-F440-B84C-28C200E1EFC6}"/>
              </a:ext>
            </a:extLst>
          </p:cNvPr>
          <p:cNvSpPr txBox="1"/>
          <p:nvPr/>
        </p:nvSpPr>
        <p:spPr>
          <a:xfrm>
            <a:off x="5960346" y="7262139"/>
            <a:ext cx="3495676" cy="246221"/>
          </a:xfrm>
          <a:prstGeom prst="rect">
            <a:avLst/>
          </a:prstGeom>
          <a:noFill/>
        </p:spPr>
        <p:txBody>
          <a:bodyPr wrap="square" rtlCol="0">
            <a:spAutoFit/>
          </a:bodyPr>
          <a:lstStyle/>
          <a:p>
            <a:r>
              <a:rPr kumimoji="1" lang="ja-JP" altLang="en-US" sz="1000" dirty="0"/>
              <a:t>今後の目標はありますか？</a:t>
            </a:r>
          </a:p>
        </p:txBody>
      </p:sp>
      <p:sp>
        <p:nvSpPr>
          <p:cNvPr id="80" name="テキスト ボックス 79">
            <a:extLst>
              <a:ext uri="{FF2B5EF4-FFF2-40B4-BE49-F238E27FC236}">
                <a16:creationId xmlns:a16="http://schemas.microsoft.com/office/drawing/2014/main" id="{3FC26C12-1A56-1E32-901F-A56F9DC55BD5}"/>
              </a:ext>
            </a:extLst>
          </p:cNvPr>
          <p:cNvSpPr txBox="1"/>
          <p:nvPr/>
        </p:nvSpPr>
        <p:spPr>
          <a:xfrm>
            <a:off x="4825257" y="7478803"/>
            <a:ext cx="3155573" cy="400110"/>
          </a:xfrm>
          <a:prstGeom prst="rect">
            <a:avLst/>
          </a:prstGeom>
          <a:noFill/>
        </p:spPr>
        <p:txBody>
          <a:bodyPr wrap="square" rtlCol="0">
            <a:spAutoFit/>
          </a:bodyPr>
          <a:lstStyle/>
          <a:p>
            <a:r>
              <a:rPr kumimoji="1" lang="ja-JP" altLang="en-US" sz="1000" dirty="0"/>
              <a:t>自分の足でいつまでも歩いてお出かけできるようになりたいです。</a:t>
            </a:r>
          </a:p>
        </p:txBody>
      </p:sp>
      <p:sp>
        <p:nvSpPr>
          <p:cNvPr id="84" name="テキスト ボックス 83">
            <a:extLst>
              <a:ext uri="{FF2B5EF4-FFF2-40B4-BE49-F238E27FC236}">
                <a16:creationId xmlns:a16="http://schemas.microsoft.com/office/drawing/2014/main" id="{3E16A547-3136-7CD1-828D-0C8D19EF39A1}"/>
              </a:ext>
            </a:extLst>
          </p:cNvPr>
          <p:cNvSpPr txBox="1"/>
          <p:nvPr/>
        </p:nvSpPr>
        <p:spPr>
          <a:xfrm>
            <a:off x="4355554" y="5731901"/>
            <a:ext cx="1286197" cy="246221"/>
          </a:xfrm>
          <a:prstGeom prst="rect">
            <a:avLst/>
          </a:prstGeom>
          <a:noFill/>
        </p:spPr>
        <p:txBody>
          <a:bodyPr wrap="square" rtlCol="0">
            <a:spAutoFit/>
          </a:bodyPr>
          <a:lstStyle/>
          <a:p>
            <a:r>
              <a:rPr kumimoji="1" lang="ja-JP" altLang="en-US" sz="1000" dirty="0"/>
              <a:t>（</a:t>
            </a:r>
            <a:r>
              <a:rPr kumimoji="1" lang="en-US" altLang="ja-JP" sz="1000" dirty="0"/>
              <a:t>T.I</a:t>
            </a:r>
            <a:r>
              <a:rPr kumimoji="1" lang="ja-JP" altLang="en-US" sz="1000" dirty="0"/>
              <a:t>様）</a:t>
            </a:r>
          </a:p>
        </p:txBody>
      </p:sp>
      <p:sp>
        <p:nvSpPr>
          <p:cNvPr id="85" name="テキスト ボックス 84">
            <a:extLst>
              <a:ext uri="{FF2B5EF4-FFF2-40B4-BE49-F238E27FC236}">
                <a16:creationId xmlns:a16="http://schemas.microsoft.com/office/drawing/2014/main" id="{D1347122-F467-5B15-493B-AA2B706BC975}"/>
              </a:ext>
            </a:extLst>
          </p:cNvPr>
          <p:cNvSpPr txBox="1"/>
          <p:nvPr/>
        </p:nvSpPr>
        <p:spPr>
          <a:xfrm>
            <a:off x="4272619" y="6417836"/>
            <a:ext cx="1286197" cy="246221"/>
          </a:xfrm>
          <a:prstGeom prst="rect">
            <a:avLst/>
          </a:prstGeom>
          <a:noFill/>
        </p:spPr>
        <p:txBody>
          <a:bodyPr wrap="square" rtlCol="0">
            <a:spAutoFit/>
          </a:bodyPr>
          <a:lstStyle/>
          <a:p>
            <a:r>
              <a:rPr kumimoji="1" lang="ja-JP" altLang="en-US" sz="1000" dirty="0"/>
              <a:t>（</a:t>
            </a:r>
            <a:r>
              <a:rPr kumimoji="1" lang="en-US" altLang="ja-JP" sz="1000" dirty="0"/>
              <a:t>T.I</a:t>
            </a:r>
            <a:r>
              <a:rPr kumimoji="1" lang="ja-JP" altLang="en-US" sz="1000" dirty="0"/>
              <a:t>様）</a:t>
            </a:r>
          </a:p>
        </p:txBody>
      </p:sp>
      <p:sp>
        <p:nvSpPr>
          <p:cNvPr id="86" name="テキスト ボックス 85">
            <a:extLst>
              <a:ext uri="{FF2B5EF4-FFF2-40B4-BE49-F238E27FC236}">
                <a16:creationId xmlns:a16="http://schemas.microsoft.com/office/drawing/2014/main" id="{F4B50132-F20E-E503-A0E9-0036C7FC1C89}"/>
              </a:ext>
            </a:extLst>
          </p:cNvPr>
          <p:cNvSpPr txBox="1"/>
          <p:nvPr/>
        </p:nvSpPr>
        <p:spPr>
          <a:xfrm>
            <a:off x="4250562" y="7056512"/>
            <a:ext cx="1286197" cy="246221"/>
          </a:xfrm>
          <a:prstGeom prst="rect">
            <a:avLst/>
          </a:prstGeom>
          <a:noFill/>
        </p:spPr>
        <p:txBody>
          <a:bodyPr wrap="square" rtlCol="0">
            <a:spAutoFit/>
          </a:bodyPr>
          <a:lstStyle/>
          <a:p>
            <a:r>
              <a:rPr kumimoji="1" lang="ja-JP" altLang="en-US" sz="1000" dirty="0"/>
              <a:t>（</a:t>
            </a:r>
            <a:r>
              <a:rPr kumimoji="1" lang="en-US" altLang="ja-JP" sz="1000" dirty="0"/>
              <a:t>T.I</a:t>
            </a:r>
            <a:r>
              <a:rPr kumimoji="1" lang="ja-JP" altLang="en-US" sz="1000" dirty="0"/>
              <a:t>様）</a:t>
            </a:r>
          </a:p>
        </p:txBody>
      </p:sp>
      <p:sp>
        <p:nvSpPr>
          <p:cNvPr id="87" name="テキスト ボックス 86">
            <a:extLst>
              <a:ext uri="{FF2B5EF4-FFF2-40B4-BE49-F238E27FC236}">
                <a16:creationId xmlns:a16="http://schemas.microsoft.com/office/drawing/2014/main" id="{6EF68817-0FC3-AEC6-0896-F14E37CDF936}"/>
              </a:ext>
            </a:extLst>
          </p:cNvPr>
          <p:cNvSpPr txBox="1"/>
          <p:nvPr/>
        </p:nvSpPr>
        <p:spPr>
          <a:xfrm>
            <a:off x="4289126" y="7619252"/>
            <a:ext cx="1286197" cy="246221"/>
          </a:xfrm>
          <a:prstGeom prst="rect">
            <a:avLst/>
          </a:prstGeom>
          <a:noFill/>
        </p:spPr>
        <p:txBody>
          <a:bodyPr wrap="square" rtlCol="0">
            <a:spAutoFit/>
          </a:bodyPr>
          <a:lstStyle/>
          <a:p>
            <a:r>
              <a:rPr kumimoji="1" lang="ja-JP" altLang="en-US" sz="1000" dirty="0"/>
              <a:t>（</a:t>
            </a:r>
            <a:r>
              <a:rPr kumimoji="1" lang="en-US" altLang="ja-JP" sz="1000" dirty="0"/>
              <a:t>T.I</a:t>
            </a:r>
            <a:r>
              <a:rPr kumimoji="1" lang="ja-JP" altLang="en-US" sz="1000" dirty="0"/>
              <a:t>様）</a:t>
            </a:r>
          </a:p>
        </p:txBody>
      </p:sp>
      <p:sp>
        <p:nvSpPr>
          <p:cNvPr id="10" name="テキスト ボックス 9">
            <a:extLst>
              <a:ext uri="{FF2B5EF4-FFF2-40B4-BE49-F238E27FC236}">
                <a16:creationId xmlns:a16="http://schemas.microsoft.com/office/drawing/2014/main" id="{B3E8BBE7-DE7C-B45E-5356-A76700CB01DB}"/>
              </a:ext>
            </a:extLst>
          </p:cNvPr>
          <p:cNvSpPr txBox="1"/>
          <p:nvPr/>
        </p:nvSpPr>
        <p:spPr>
          <a:xfrm>
            <a:off x="145048" y="1945367"/>
            <a:ext cx="4325353" cy="5047536"/>
          </a:xfrm>
          <a:prstGeom prst="rect">
            <a:avLst/>
          </a:prstGeom>
          <a:noFill/>
        </p:spPr>
        <p:txBody>
          <a:bodyPr wrap="square" rtlCol="0">
            <a:spAutoFit/>
          </a:bodyPr>
          <a:lstStyle/>
          <a:p>
            <a:r>
              <a:rPr kumimoji="1" lang="ja-JP" altLang="en-US" sz="1150" dirty="0"/>
              <a:t>全身がカサカサしたり、肌が突っ張るといった症状に悩まされている方はいませんか？</a:t>
            </a:r>
            <a:endParaRPr kumimoji="1" lang="en-US" altLang="ja-JP" sz="1150" dirty="0"/>
          </a:p>
          <a:p>
            <a:r>
              <a:rPr kumimoji="1" lang="ja-JP" altLang="en-US" sz="1150" dirty="0"/>
              <a:t>肌の皮脂や水分が不足していることで乾燥が起こります。</a:t>
            </a:r>
            <a:endParaRPr kumimoji="1" lang="en-US" altLang="ja-JP" sz="1150" dirty="0"/>
          </a:p>
          <a:p>
            <a:r>
              <a:rPr kumimoji="1" lang="ja-JP" altLang="en-US" sz="1150" dirty="0"/>
              <a:t>特に乾燥しやすいと言われているのが、肘・膝・脛・踵・手の甲・頬や目・口周囲です。</a:t>
            </a:r>
            <a:endParaRPr kumimoji="1" lang="en-US" altLang="ja-JP" sz="1150" dirty="0"/>
          </a:p>
          <a:p>
            <a:r>
              <a:rPr kumimoji="1" lang="ja-JP" altLang="en-US" sz="1150" dirty="0"/>
              <a:t>肌の潤いを守っているのは「バリア機能」</a:t>
            </a:r>
            <a:endParaRPr kumimoji="1" lang="en-US" altLang="ja-JP" sz="1150" dirty="0"/>
          </a:p>
          <a:p>
            <a:r>
              <a:rPr kumimoji="1" lang="ja-JP" altLang="en-US" sz="1150" dirty="0"/>
              <a:t>バリア機能が低下する原因として以下のことが挙げられます。</a:t>
            </a:r>
            <a:endParaRPr kumimoji="1" lang="en-US" altLang="ja-JP" sz="1150" dirty="0"/>
          </a:p>
          <a:p>
            <a:r>
              <a:rPr kumimoji="1" lang="ja-JP" altLang="en-US" sz="1150" dirty="0"/>
              <a:t>●</a:t>
            </a:r>
            <a:r>
              <a:rPr kumimoji="1" lang="ja-JP" altLang="en-US" sz="1150" b="1" dirty="0"/>
              <a:t>紫外線</a:t>
            </a:r>
            <a:endParaRPr kumimoji="1" lang="en-US" altLang="ja-JP" sz="1150" b="1" dirty="0"/>
          </a:p>
          <a:p>
            <a:r>
              <a:rPr kumimoji="1" lang="ja-JP" altLang="en-US" sz="1150" dirty="0"/>
              <a:t>　紫外線を浴びることによって肌表面の各層がダメージを</a:t>
            </a:r>
            <a:endParaRPr kumimoji="1" lang="en-US" altLang="ja-JP" sz="1150" dirty="0"/>
          </a:p>
          <a:p>
            <a:r>
              <a:rPr kumimoji="1" lang="ja-JP" altLang="en-US" sz="1150" dirty="0"/>
              <a:t>　受けてしまう。</a:t>
            </a:r>
            <a:endParaRPr kumimoji="1" lang="en-US" altLang="ja-JP" sz="1150" dirty="0"/>
          </a:p>
          <a:p>
            <a:r>
              <a:rPr kumimoji="1" lang="ja-JP" altLang="en-US" sz="1150" dirty="0"/>
              <a:t>●</a:t>
            </a:r>
            <a:r>
              <a:rPr kumimoji="1" lang="ja-JP" altLang="en-US" sz="1150" b="1" dirty="0"/>
              <a:t>掃除や洗濯</a:t>
            </a:r>
            <a:endParaRPr kumimoji="1" lang="en-US" altLang="ja-JP" sz="1150" b="1" dirty="0"/>
          </a:p>
          <a:p>
            <a:r>
              <a:rPr kumimoji="1" lang="ja-JP" altLang="en-US" sz="1150" dirty="0"/>
              <a:t>　強力な洗浄剤やお湯の使用によって皮脂が流されてしまう。</a:t>
            </a:r>
            <a:endParaRPr kumimoji="1" lang="en-US" altLang="ja-JP" sz="1150" dirty="0"/>
          </a:p>
          <a:p>
            <a:r>
              <a:rPr kumimoji="1" lang="ja-JP" altLang="en-US" sz="1150" dirty="0"/>
              <a:t>●</a:t>
            </a:r>
            <a:r>
              <a:rPr kumimoji="1" lang="ja-JP" altLang="en-US" sz="1150" b="1" dirty="0"/>
              <a:t>エアコン</a:t>
            </a:r>
            <a:endParaRPr kumimoji="1" lang="en-US" altLang="ja-JP" sz="1150" b="1" dirty="0"/>
          </a:p>
          <a:p>
            <a:r>
              <a:rPr kumimoji="1" lang="ja-JP" altLang="en-US" sz="1150" dirty="0"/>
              <a:t>　乾燥した空間で過ごすと肌表面の乾燥が進んでしまう。</a:t>
            </a:r>
            <a:endParaRPr kumimoji="1" lang="en-US" altLang="ja-JP" sz="1150" dirty="0"/>
          </a:p>
          <a:p>
            <a:endParaRPr kumimoji="1" lang="en-US" altLang="ja-JP" sz="1150" dirty="0"/>
          </a:p>
          <a:p>
            <a:r>
              <a:rPr kumimoji="1" lang="ja-JP" altLang="en-US" sz="1150" dirty="0"/>
              <a:t> 乾燥した肌に何を塗るのが効果的なのかわからない方も多い</a:t>
            </a:r>
            <a:endParaRPr kumimoji="1" lang="en-US" altLang="ja-JP" sz="1150" dirty="0"/>
          </a:p>
          <a:p>
            <a:r>
              <a:rPr kumimoji="1" lang="ja-JP" altLang="en-US" sz="1150" dirty="0"/>
              <a:t>のではないでしょうか？</a:t>
            </a:r>
            <a:endParaRPr kumimoji="1" lang="en-US" altLang="ja-JP" sz="1150" dirty="0"/>
          </a:p>
          <a:p>
            <a:r>
              <a:rPr kumimoji="1" lang="ja-JP" altLang="en-US" sz="1150" dirty="0"/>
              <a:t> 乾燥した肌に用いる主な保湿剤をご紹介いたします。</a:t>
            </a:r>
            <a:endParaRPr kumimoji="1" lang="en-US" altLang="ja-JP" sz="1150" dirty="0"/>
          </a:p>
          <a:p>
            <a:endParaRPr kumimoji="1" lang="en-US" altLang="ja-JP" sz="1150" dirty="0"/>
          </a:p>
          <a:p>
            <a:r>
              <a:rPr kumimoji="1" lang="ja-JP" altLang="en-US" sz="1150" dirty="0"/>
              <a:t>●</a:t>
            </a:r>
            <a:r>
              <a:rPr kumimoji="1" lang="ja-JP" altLang="en-US" sz="1150" b="1" dirty="0"/>
              <a:t>セラミド</a:t>
            </a:r>
            <a:endParaRPr kumimoji="1" lang="en-US" altLang="ja-JP" sz="1150" b="1" dirty="0"/>
          </a:p>
          <a:p>
            <a:r>
              <a:rPr kumimoji="1" lang="ja-JP" altLang="en-US" sz="1150" dirty="0"/>
              <a:t>　角質にある天然の潤い成分（角質細胞間質）</a:t>
            </a:r>
            <a:endParaRPr kumimoji="1" lang="en-US" altLang="ja-JP" sz="1150" dirty="0"/>
          </a:p>
          <a:p>
            <a:r>
              <a:rPr kumimoji="1" lang="ja-JP" altLang="en-US" sz="1150" dirty="0"/>
              <a:t>　皮膚から水分が逃げるのを防ぐとともに皮膚を保護する作用</a:t>
            </a:r>
            <a:endParaRPr kumimoji="1" lang="en-US" altLang="ja-JP" sz="1150" dirty="0"/>
          </a:p>
          <a:p>
            <a:r>
              <a:rPr kumimoji="1" lang="ja-JP" altLang="en-US" sz="1150" dirty="0"/>
              <a:t>　があります。</a:t>
            </a:r>
            <a:endParaRPr kumimoji="1" lang="en-US" altLang="ja-JP" sz="1150" dirty="0"/>
          </a:p>
          <a:p>
            <a:r>
              <a:rPr kumimoji="1" lang="ja-JP" altLang="en-US" sz="1150" dirty="0"/>
              <a:t>●</a:t>
            </a:r>
            <a:r>
              <a:rPr kumimoji="1" lang="ja-JP" altLang="en-US" sz="1150" b="1" dirty="0"/>
              <a:t>ワセリン（油脂性軟膏）</a:t>
            </a:r>
            <a:endParaRPr kumimoji="1" lang="en-US" altLang="ja-JP" sz="1150" b="1" dirty="0"/>
          </a:p>
          <a:p>
            <a:r>
              <a:rPr kumimoji="1" lang="ja-JP" altLang="en-US" sz="1150" dirty="0"/>
              <a:t>　皮膚の中の水分を保持し皮膚を保護する作用があり</a:t>
            </a:r>
            <a:endParaRPr kumimoji="1" lang="en-US" altLang="ja-JP" sz="1150" dirty="0"/>
          </a:p>
          <a:p>
            <a:r>
              <a:rPr kumimoji="1" lang="ja-JP" altLang="en-US" sz="1150" dirty="0"/>
              <a:t>　低刺激性でややべたつき感があります。</a:t>
            </a:r>
            <a:endParaRPr kumimoji="1" lang="en-US" altLang="ja-JP" sz="1150" dirty="0"/>
          </a:p>
          <a:p>
            <a:endParaRPr kumimoji="1" lang="en-US" altLang="ja-JP" sz="1150" dirty="0"/>
          </a:p>
          <a:p>
            <a:r>
              <a:rPr kumimoji="1" lang="ja-JP" altLang="en-US" sz="1150" dirty="0"/>
              <a:t>　</a:t>
            </a:r>
            <a:endParaRPr kumimoji="1" lang="en-US" altLang="ja-JP" sz="1150" dirty="0"/>
          </a:p>
        </p:txBody>
      </p:sp>
      <p:sp>
        <p:nvSpPr>
          <p:cNvPr id="108" name="吹き出し: 円形 107">
            <a:extLst>
              <a:ext uri="{FF2B5EF4-FFF2-40B4-BE49-F238E27FC236}">
                <a16:creationId xmlns:a16="http://schemas.microsoft.com/office/drawing/2014/main" id="{C0727F3D-027A-C534-B9C3-BCDA3E6F2A4A}"/>
              </a:ext>
            </a:extLst>
          </p:cNvPr>
          <p:cNvSpPr/>
          <p:nvPr/>
        </p:nvSpPr>
        <p:spPr>
          <a:xfrm>
            <a:off x="1107394" y="6516741"/>
            <a:ext cx="3107989" cy="1335421"/>
          </a:xfrm>
          <a:prstGeom prst="wedgeEllipseCallout">
            <a:avLst>
              <a:gd name="adj1" fmla="val -53668"/>
              <a:gd name="adj2" fmla="val 1480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a:extLst>
              <a:ext uri="{FF2B5EF4-FFF2-40B4-BE49-F238E27FC236}">
                <a16:creationId xmlns:a16="http://schemas.microsoft.com/office/drawing/2014/main" id="{C4913591-2AB0-4BF8-6C6B-0D542023AA22}"/>
              </a:ext>
            </a:extLst>
          </p:cNvPr>
          <p:cNvSpPr txBox="1"/>
          <p:nvPr/>
        </p:nvSpPr>
        <p:spPr>
          <a:xfrm>
            <a:off x="1541354" y="6630120"/>
            <a:ext cx="2498121" cy="1331134"/>
          </a:xfrm>
          <a:prstGeom prst="rect">
            <a:avLst/>
          </a:prstGeom>
          <a:noFill/>
        </p:spPr>
        <p:txBody>
          <a:bodyPr wrap="square" rtlCol="0">
            <a:spAutoFit/>
          </a:bodyPr>
          <a:lstStyle/>
          <a:p>
            <a:r>
              <a:rPr kumimoji="1" lang="ja-JP" altLang="en-US" sz="1150" dirty="0">
                <a:solidFill>
                  <a:schemeClr val="tx1"/>
                </a:solidFill>
              </a:rPr>
              <a:t>乾燥肌をそのままにしていると</a:t>
            </a:r>
            <a:endParaRPr kumimoji="1" lang="en-US" altLang="ja-JP" sz="1150" dirty="0">
              <a:solidFill>
                <a:schemeClr val="tx1"/>
              </a:solidFill>
            </a:endParaRPr>
          </a:p>
          <a:p>
            <a:r>
              <a:rPr kumimoji="1" lang="ja-JP" altLang="en-US" sz="1150" dirty="0">
                <a:solidFill>
                  <a:schemeClr val="tx1"/>
                </a:solidFill>
              </a:rPr>
              <a:t>かゆみの知覚神経が過敏になり</a:t>
            </a:r>
            <a:endParaRPr kumimoji="1" lang="en-US" altLang="ja-JP" sz="1150" dirty="0"/>
          </a:p>
          <a:p>
            <a:r>
              <a:rPr kumimoji="1" lang="ja-JP" altLang="en-US" sz="1150" dirty="0">
                <a:solidFill>
                  <a:schemeClr val="tx1"/>
                </a:solidFill>
              </a:rPr>
              <a:t>かゆみや湿疹などの皮膚トラブルが起きやすくなります。</a:t>
            </a:r>
            <a:endParaRPr kumimoji="1" lang="en-US" altLang="ja-JP" sz="1150" dirty="0">
              <a:solidFill>
                <a:schemeClr val="tx1"/>
              </a:solidFill>
            </a:endParaRPr>
          </a:p>
          <a:p>
            <a:r>
              <a:rPr kumimoji="1" lang="ja-JP" altLang="en-US" sz="1150" dirty="0">
                <a:solidFill>
                  <a:schemeClr val="tx1"/>
                </a:solidFill>
              </a:rPr>
              <a:t>皮膚トラブルを防ぐために予防していくことが大切になります。</a:t>
            </a:r>
            <a:endParaRPr kumimoji="1" lang="en-US" altLang="ja-JP" sz="1150" dirty="0">
              <a:solidFill>
                <a:schemeClr val="tx1"/>
              </a:solidFill>
            </a:endParaRPr>
          </a:p>
          <a:p>
            <a:endParaRPr kumimoji="1" lang="ja-JP" altLang="en-US" sz="1150" dirty="0"/>
          </a:p>
        </p:txBody>
      </p:sp>
    </p:spTree>
    <p:extLst>
      <p:ext uri="{BB962C8B-B14F-4D97-AF65-F5344CB8AC3E}">
        <p14:creationId xmlns:p14="http://schemas.microsoft.com/office/powerpoint/2010/main" val="169874678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2020</TotalTime>
  <Words>915</Words>
  <Application>Microsoft Office PowerPoint</Application>
  <PresentationFormat>B4 (JIS) 257x364 mm</PresentationFormat>
  <Paragraphs>115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HG丸ｺﾞｼｯｸM-PRO</vt:lpstr>
      <vt:lpstr>游ゴシック</vt:lpstr>
      <vt:lpstr>Arial</vt:lpstr>
      <vt:lpstr>Bradley Hand ITC</vt:lpstr>
      <vt:lpstr>Calibri</vt:lpstr>
      <vt:lpstr>Calibri Light</vt:lpstr>
      <vt:lpstr>Office テーマ</vt:lpstr>
      <vt:lpstr>TRAINING STUDIO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C-02H</dc:creator>
  <cp:lastModifiedBy>C-02H</cp:lastModifiedBy>
  <cp:revision>116</cp:revision>
  <cp:lastPrinted>2025-02-27T05:48:02Z</cp:lastPrinted>
  <dcterms:created xsi:type="dcterms:W3CDTF">2024-12-11T06:14:59Z</dcterms:created>
  <dcterms:modified xsi:type="dcterms:W3CDTF">2025-02-27T05:58:46Z</dcterms:modified>
</cp:coreProperties>
</file>