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7" r:id="rId2"/>
  </p:sldIdLst>
  <p:sldSz cx="8229600" cy="10972800" type="B4JIS"/>
  <p:notesSz cx="84963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FF"/>
    <a:srgbClr val="FF0066"/>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3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3681413" cy="619124"/>
          </a:xfrm>
          <a:prstGeom prst="rect">
            <a:avLst/>
          </a:prstGeom>
        </p:spPr>
        <p:txBody>
          <a:bodyPr vert="horz" lIns="91390" tIns="45696" rIns="91390" bIns="45696" rtlCol="0"/>
          <a:lstStyle>
            <a:lvl1pPr algn="l">
              <a:defRPr sz="1100"/>
            </a:lvl1pPr>
          </a:lstStyle>
          <a:p>
            <a:endParaRPr kumimoji="1" lang="ja-JP" altLang="en-US"/>
          </a:p>
        </p:txBody>
      </p:sp>
      <p:sp>
        <p:nvSpPr>
          <p:cNvPr id="3" name="日付プレースホルダー 2"/>
          <p:cNvSpPr>
            <a:spLocks noGrp="1"/>
          </p:cNvSpPr>
          <p:nvPr>
            <p:ph type="dt" idx="1"/>
          </p:nvPr>
        </p:nvSpPr>
        <p:spPr>
          <a:xfrm>
            <a:off x="4813305" y="6"/>
            <a:ext cx="3681413" cy="619124"/>
          </a:xfrm>
          <a:prstGeom prst="rect">
            <a:avLst/>
          </a:prstGeom>
        </p:spPr>
        <p:txBody>
          <a:bodyPr vert="horz" lIns="91390" tIns="45696" rIns="91390" bIns="45696" rtlCol="0"/>
          <a:lstStyle>
            <a:lvl1pPr algn="r">
              <a:defRPr sz="1100"/>
            </a:lvl1pPr>
          </a:lstStyle>
          <a:p>
            <a:fld id="{3A9276C9-8D34-4B04-BED5-8D481505C602}" type="datetimeFigureOut">
              <a:rPr kumimoji="1" lang="ja-JP" altLang="en-US" smtClean="0"/>
              <a:t>2025/1/27</a:t>
            </a:fld>
            <a:endParaRPr kumimoji="1" lang="ja-JP" altLang="en-US"/>
          </a:p>
        </p:txBody>
      </p:sp>
      <p:sp>
        <p:nvSpPr>
          <p:cNvPr id="4" name="スライド イメージ プレースホルダー 3"/>
          <p:cNvSpPr>
            <a:spLocks noGrp="1" noRot="1" noChangeAspect="1"/>
          </p:cNvSpPr>
          <p:nvPr>
            <p:ph type="sldImg" idx="2"/>
          </p:nvPr>
        </p:nvSpPr>
        <p:spPr>
          <a:xfrm>
            <a:off x="2686050" y="1543050"/>
            <a:ext cx="3124200" cy="4165600"/>
          </a:xfrm>
          <a:prstGeom prst="rect">
            <a:avLst/>
          </a:prstGeom>
          <a:noFill/>
          <a:ln w="12700">
            <a:solidFill>
              <a:prstClr val="black"/>
            </a:solidFill>
          </a:ln>
        </p:spPr>
        <p:txBody>
          <a:bodyPr vert="horz" lIns="91390" tIns="45696" rIns="91390" bIns="45696" rtlCol="0" anchor="ctr"/>
          <a:lstStyle/>
          <a:p>
            <a:endParaRPr lang="ja-JP" altLang="en-US"/>
          </a:p>
        </p:txBody>
      </p:sp>
      <p:sp>
        <p:nvSpPr>
          <p:cNvPr id="5" name="ノート プレースホルダー 4"/>
          <p:cNvSpPr>
            <a:spLocks noGrp="1"/>
          </p:cNvSpPr>
          <p:nvPr>
            <p:ph type="body" sz="quarter" idx="3"/>
          </p:nvPr>
        </p:nvSpPr>
        <p:spPr>
          <a:xfrm>
            <a:off x="849321" y="5940428"/>
            <a:ext cx="6797675" cy="4860926"/>
          </a:xfrm>
          <a:prstGeom prst="rect">
            <a:avLst/>
          </a:prstGeom>
        </p:spPr>
        <p:txBody>
          <a:bodyPr vert="horz" lIns="91390" tIns="45696" rIns="91390" bIns="4569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11725281"/>
            <a:ext cx="3681413" cy="619124"/>
          </a:xfrm>
          <a:prstGeom prst="rect">
            <a:avLst/>
          </a:prstGeom>
        </p:spPr>
        <p:txBody>
          <a:bodyPr vert="horz" lIns="91390" tIns="45696" rIns="91390" bIns="4569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813305" y="11725281"/>
            <a:ext cx="3681413" cy="619124"/>
          </a:xfrm>
          <a:prstGeom prst="rect">
            <a:avLst/>
          </a:prstGeom>
        </p:spPr>
        <p:txBody>
          <a:bodyPr vert="horz" lIns="91390" tIns="45696" rIns="91390" bIns="45696" rtlCol="0" anchor="b"/>
          <a:lstStyle>
            <a:lvl1pPr algn="r">
              <a:defRPr sz="1100"/>
            </a:lvl1pPr>
          </a:lstStyle>
          <a:p>
            <a:fld id="{3782A4F6-7D1E-498F-A5B6-47DEE58CADAD}" type="slidenum">
              <a:rPr kumimoji="1" lang="ja-JP" altLang="en-US" smtClean="0"/>
              <a:t>‹#›</a:t>
            </a:fld>
            <a:endParaRPr kumimoji="1" lang="ja-JP" altLang="en-US"/>
          </a:p>
        </p:txBody>
      </p:sp>
    </p:spTree>
    <p:extLst>
      <p:ext uri="{BB962C8B-B14F-4D97-AF65-F5344CB8AC3E}">
        <p14:creationId xmlns:p14="http://schemas.microsoft.com/office/powerpoint/2010/main" val="2215586437"/>
      </p:ext>
    </p:extLst>
  </p:cSld>
  <p:clrMap bg1="lt1" tx1="dk1" bg2="lt2" tx2="dk2" accent1="accent1" accent2="accent2" accent3="accent3" accent4="accent4" accent5="accent5" accent6="accent6" hlink="hlink" folHlink="folHlink"/>
  <p:notesStyle>
    <a:lvl1pPr marL="0" algn="l" defTabSz="926487" rtl="0" eaLnBrk="1" latinLnBrk="0" hangingPunct="1">
      <a:defRPr kumimoji="1" sz="1216" kern="1200">
        <a:solidFill>
          <a:schemeClr val="tx1"/>
        </a:solidFill>
        <a:latin typeface="+mn-lt"/>
        <a:ea typeface="+mn-ea"/>
        <a:cs typeface="+mn-cs"/>
      </a:defRPr>
    </a:lvl1pPr>
    <a:lvl2pPr marL="463242" algn="l" defTabSz="926487" rtl="0" eaLnBrk="1" latinLnBrk="0" hangingPunct="1">
      <a:defRPr kumimoji="1" sz="1216" kern="1200">
        <a:solidFill>
          <a:schemeClr val="tx1"/>
        </a:solidFill>
        <a:latin typeface="+mn-lt"/>
        <a:ea typeface="+mn-ea"/>
        <a:cs typeface="+mn-cs"/>
      </a:defRPr>
    </a:lvl2pPr>
    <a:lvl3pPr marL="926487" algn="l" defTabSz="926487" rtl="0" eaLnBrk="1" latinLnBrk="0" hangingPunct="1">
      <a:defRPr kumimoji="1" sz="1216" kern="1200">
        <a:solidFill>
          <a:schemeClr val="tx1"/>
        </a:solidFill>
        <a:latin typeface="+mn-lt"/>
        <a:ea typeface="+mn-ea"/>
        <a:cs typeface="+mn-cs"/>
      </a:defRPr>
    </a:lvl3pPr>
    <a:lvl4pPr marL="1389729" algn="l" defTabSz="926487" rtl="0" eaLnBrk="1" latinLnBrk="0" hangingPunct="1">
      <a:defRPr kumimoji="1" sz="1216" kern="1200">
        <a:solidFill>
          <a:schemeClr val="tx1"/>
        </a:solidFill>
        <a:latin typeface="+mn-lt"/>
        <a:ea typeface="+mn-ea"/>
        <a:cs typeface="+mn-cs"/>
      </a:defRPr>
    </a:lvl4pPr>
    <a:lvl5pPr marL="1852974" algn="l" defTabSz="926487" rtl="0" eaLnBrk="1" latinLnBrk="0" hangingPunct="1">
      <a:defRPr kumimoji="1" sz="1216" kern="1200">
        <a:solidFill>
          <a:schemeClr val="tx1"/>
        </a:solidFill>
        <a:latin typeface="+mn-lt"/>
        <a:ea typeface="+mn-ea"/>
        <a:cs typeface="+mn-cs"/>
      </a:defRPr>
    </a:lvl5pPr>
    <a:lvl6pPr marL="2316216" algn="l" defTabSz="926487" rtl="0" eaLnBrk="1" latinLnBrk="0" hangingPunct="1">
      <a:defRPr kumimoji="1" sz="1216" kern="1200">
        <a:solidFill>
          <a:schemeClr val="tx1"/>
        </a:solidFill>
        <a:latin typeface="+mn-lt"/>
        <a:ea typeface="+mn-ea"/>
        <a:cs typeface="+mn-cs"/>
      </a:defRPr>
    </a:lvl6pPr>
    <a:lvl7pPr marL="2779459" algn="l" defTabSz="926487" rtl="0" eaLnBrk="1" latinLnBrk="0" hangingPunct="1">
      <a:defRPr kumimoji="1" sz="1216" kern="1200">
        <a:solidFill>
          <a:schemeClr val="tx1"/>
        </a:solidFill>
        <a:latin typeface="+mn-lt"/>
        <a:ea typeface="+mn-ea"/>
        <a:cs typeface="+mn-cs"/>
      </a:defRPr>
    </a:lvl7pPr>
    <a:lvl8pPr marL="3242704" algn="l" defTabSz="926487" rtl="0" eaLnBrk="1" latinLnBrk="0" hangingPunct="1">
      <a:defRPr kumimoji="1" sz="1216" kern="1200">
        <a:solidFill>
          <a:schemeClr val="tx1"/>
        </a:solidFill>
        <a:latin typeface="+mn-lt"/>
        <a:ea typeface="+mn-ea"/>
        <a:cs typeface="+mn-cs"/>
      </a:defRPr>
    </a:lvl8pPr>
    <a:lvl9pPr marL="3705946" algn="l" defTabSz="926487" rtl="0" eaLnBrk="1" latinLnBrk="0" hangingPunct="1">
      <a:defRPr kumimoji="1" sz="12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10D1-595C-CE50-3AE3-5258021C9E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0BD026-4C7E-A888-B205-90E7BC08D1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A60120-0279-4E72-4B02-6A505125BC9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94FA50-F621-3E51-635B-285D3DE886D0}"/>
              </a:ext>
            </a:extLst>
          </p:cNvPr>
          <p:cNvSpPr>
            <a:spLocks noGrp="1"/>
          </p:cNvSpPr>
          <p:nvPr>
            <p:ph type="sldNum" sz="quarter" idx="5"/>
          </p:nvPr>
        </p:nvSpPr>
        <p:spPr/>
        <p:txBody>
          <a:bodyPr/>
          <a:lstStyle/>
          <a:p>
            <a:fld id="{3782A4F6-7D1E-498F-A5B6-47DEE58CADAD}" type="slidenum">
              <a:rPr kumimoji="1" lang="ja-JP" altLang="en-US" smtClean="0"/>
              <a:t>1</a:t>
            </a:fld>
            <a:endParaRPr kumimoji="1" lang="ja-JP" altLang="en-US"/>
          </a:p>
        </p:txBody>
      </p:sp>
    </p:spTree>
    <p:extLst>
      <p:ext uri="{BB962C8B-B14F-4D97-AF65-F5344CB8AC3E}">
        <p14:creationId xmlns:p14="http://schemas.microsoft.com/office/powerpoint/2010/main" val="98623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795781"/>
            <a:ext cx="6995160" cy="3820160"/>
          </a:xfrm>
        </p:spPr>
        <p:txBody>
          <a:bodyPr anchor="b"/>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028700" y="5763261"/>
            <a:ext cx="6172200" cy="2649219"/>
          </a:xfrm>
        </p:spPr>
        <p:txBody>
          <a:bodyPr/>
          <a:lstStyle>
            <a:lvl1pPr marL="0" indent="0" algn="ctr">
              <a:buNone/>
              <a:defRPr sz="2160"/>
            </a:lvl1pPr>
            <a:lvl2pPr marL="411460" indent="0" algn="ctr">
              <a:buNone/>
              <a:defRPr sz="1800"/>
            </a:lvl2pPr>
            <a:lvl3pPr marL="822920" indent="0" algn="ctr">
              <a:buNone/>
              <a:defRPr sz="1620"/>
            </a:lvl3pPr>
            <a:lvl4pPr marL="1234379" indent="0" algn="ctr">
              <a:buNone/>
              <a:defRPr sz="1440"/>
            </a:lvl4pPr>
            <a:lvl5pPr marL="1645838" indent="0" algn="ctr">
              <a:buNone/>
              <a:defRPr sz="1440"/>
            </a:lvl5pPr>
            <a:lvl6pPr marL="2057297" indent="0" algn="ctr">
              <a:buNone/>
              <a:defRPr sz="1440"/>
            </a:lvl6pPr>
            <a:lvl7pPr marL="2468757" indent="0" algn="ctr">
              <a:buNone/>
              <a:defRPr sz="1440"/>
            </a:lvl7pPr>
            <a:lvl8pPr marL="2880216" indent="0" algn="ctr">
              <a:buNone/>
              <a:defRPr sz="1440"/>
            </a:lvl8pPr>
            <a:lvl9pPr marL="3291676" indent="0" algn="ctr">
              <a:buNone/>
              <a:defRPr sz="14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2376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26447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10" y="584200"/>
            <a:ext cx="1774508" cy="929894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65787" y="584200"/>
            <a:ext cx="5220653" cy="929894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9825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21926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61499" y="2735585"/>
            <a:ext cx="7098030" cy="4564379"/>
          </a:xfrm>
        </p:spPr>
        <p:txBody>
          <a:bodyPr anchor="b"/>
          <a:lstStyle>
            <a:lvl1pPr>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61499" y="7343145"/>
            <a:ext cx="7098030" cy="2400299"/>
          </a:xfrm>
        </p:spPr>
        <p:txBody>
          <a:bodyPr/>
          <a:lstStyle>
            <a:lvl1pPr marL="0" indent="0">
              <a:buNone/>
              <a:defRPr sz="2160">
                <a:solidFill>
                  <a:schemeClr val="tx1"/>
                </a:solidFill>
              </a:defRPr>
            </a:lvl1pPr>
            <a:lvl2pPr marL="411460" indent="0">
              <a:buNone/>
              <a:defRPr sz="1800">
                <a:solidFill>
                  <a:schemeClr val="tx1">
                    <a:tint val="75000"/>
                  </a:schemeClr>
                </a:solidFill>
              </a:defRPr>
            </a:lvl2pPr>
            <a:lvl3pPr marL="822920" indent="0">
              <a:buNone/>
              <a:defRPr sz="1620">
                <a:solidFill>
                  <a:schemeClr val="tx1">
                    <a:tint val="75000"/>
                  </a:schemeClr>
                </a:solidFill>
              </a:defRPr>
            </a:lvl3pPr>
            <a:lvl4pPr marL="1234379" indent="0">
              <a:buNone/>
              <a:defRPr sz="1440">
                <a:solidFill>
                  <a:schemeClr val="tx1">
                    <a:tint val="75000"/>
                  </a:schemeClr>
                </a:solidFill>
              </a:defRPr>
            </a:lvl4pPr>
            <a:lvl5pPr marL="1645838" indent="0">
              <a:buNone/>
              <a:defRPr sz="1440">
                <a:solidFill>
                  <a:schemeClr val="tx1">
                    <a:tint val="75000"/>
                  </a:schemeClr>
                </a:solidFill>
              </a:defRPr>
            </a:lvl5pPr>
            <a:lvl6pPr marL="2057297" indent="0">
              <a:buNone/>
              <a:defRPr sz="1440">
                <a:solidFill>
                  <a:schemeClr val="tx1">
                    <a:tint val="75000"/>
                  </a:schemeClr>
                </a:solidFill>
              </a:defRPr>
            </a:lvl6pPr>
            <a:lvl7pPr marL="2468757" indent="0">
              <a:buNone/>
              <a:defRPr sz="1440">
                <a:solidFill>
                  <a:schemeClr val="tx1">
                    <a:tint val="75000"/>
                  </a:schemeClr>
                </a:solidFill>
              </a:defRPr>
            </a:lvl7pPr>
            <a:lvl8pPr marL="2880216" indent="0">
              <a:buNone/>
              <a:defRPr sz="1440">
                <a:solidFill>
                  <a:schemeClr val="tx1">
                    <a:tint val="75000"/>
                  </a:schemeClr>
                </a:solidFill>
              </a:defRPr>
            </a:lvl8pPr>
            <a:lvl9pPr marL="3291676" indent="0">
              <a:buNone/>
              <a:defRPr sz="14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19103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65785" y="2921000"/>
            <a:ext cx="3497580" cy="69621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66235" y="2921000"/>
            <a:ext cx="3497580" cy="69621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62754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66857" y="584204"/>
            <a:ext cx="7098030" cy="21209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6858" y="2689861"/>
            <a:ext cx="3481506" cy="1318259"/>
          </a:xfrm>
        </p:spPr>
        <p:txBody>
          <a:bodyPr anchor="b"/>
          <a:lstStyle>
            <a:lvl1pPr marL="0" indent="0">
              <a:buNone/>
              <a:defRPr sz="2160" b="1"/>
            </a:lvl1pPr>
            <a:lvl2pPr marL="411460" indent="0">
              <a:buNone/>
              <a:defRPr sz="1800" b="1"/>
            </a:lvl2pPr>
            <a:lvl3pPr marL="822920" indent="0">
              <a:buNone/>
              <a:defRPr sz="1620" b="1"/>
            </a:lvl3pPr>
            <a:lvl4pPr marL="1234379" indent="0">
              <a:buNone/>
              <a:defRPr sz="1440" b="1"/>
            </a:lvl4pPr>
            <a:lvl5pPr marL="1645838" indent="0">
              <a:buNone/>
              <a:defRPr sz="1440" b="1"/>
            </a:lvl5pPr>
            <a:lvl6pPr marL="2057297" indent="0">
              <a:buNone/>
              <a:defRPr sz="1440" b="1"/>
            </a:lvl6pPr>
            <a:lvl7pPr marL="2468757" indent="0">
              <a:buNone/>
              <a:defRPr sz="1440" b="1"/>
            </a:lvl7pPr>
            <a:lvl8pPr marL="2880216" indent="0">
              <a:buNone/>
              <a:defRPr sz="1440" b="1"/>
            </a:lvl8pPr>
            <a:lvl9pPr marL="3291676" indent="0">
              <a:buNone/>
              <a:defRPr sz="1440" b="1"/>
            </a:lvl9pPr>
          </a:lstStyle>
          <a:p>
            <a:pPr lvl="0"/>
            <a:r>
              <a:rPr lang="ja-JP" altLang="en-US"/>
              <a:t>マスター テキストの書式設定</a:t>
            </a:r>
          </a:p>
        </p:txBody>
      </p:sp>
      <p:sp>
        <p:nvSpPr>
          <p:cNvPr id="4" name="Content Placeholder 3"/>
          <p:cNvSpPr>
            <a:spLocks noGrp="1"/>
          </p:cNvSpPr>
          <p:nvPr>
            <p:ph sz="half" idx="2"/>
          </p:nvPr>
        </p:nvSpPr>
        <p:spPr>
          <a:xfrm>
            <a:off x="566858" y="4008120"/>
            <a:ext cx="3481506" cy="58953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66235" y="2689861"/>
            <a:ext cx="3498652" cy="1318259"/>
          </a:xfrm>
        </p:spPr>
        <p:txBody>
          <a:bodyPr anchor="b"/>
          <a:lstStyle>
            <a:lvl1pPr marL="0" indent="0">
              <a:buNone/>
              <a:defRPr sz="2160" b="1"/>
            </a:lvl1pPr>
            <a:lvl2pPr marL="411460" indent="0">
              <a:buNone/>
              <a:defRPr sz="1800" b="1"/>
            </a:lvl2pPr>
            <a:lvl3pPr marL="822920" indent="0">
              <a:buNone/>
              <a:defRPr sz="1620" b="1"/>
            </a:lvl3pPr>
            <a:lvl4pPr marL="1234379" indent="0">
              <a:buNone/>
              <a:defRPr sz="1440" b="1"/>
            </a:lvl4pPr>
            <a:lvl5pPr marL="1645838" indent="0">
              <a:buNone/>
              <a:defRPr sz="1440" b="1"/>
            </a:lvl5pPr>
            <a:lvl6pPr marL="2057297" indent="0">
              <a:buNone/>
              <a:defRPr sz="1440" b="1"/>
            </a:lvl6pPr>
            <a:lvl7pPr marL="2468757" indent="0">
              <a:buNone/>
              <a:defRPr sz="1440" b="1"/>
            </a:lvl7pPr>
            <a:lvl8pPr marL="2880216" indent="0">
              <a:buNone/>
              <a:defRPr sz="1440" b="1"/>
            </a:lvl8pPr>
            <a:lvl9pPr marL="3291676" indent="0">
              <a:buNone/>
              <a:defRPr sz="1440" b="1"/>
            </a:lvl9pPr>
          </a:lstStyle>
          <a:p>
            <a:pPr lvl="0"/>
            <a:r>
              <a:rPr lang="ja-JP" altLang="en-US"/>
              <a:t>マスター テキストの書式設定</a:t>
            </a:r>
          </a:p>
        </p:txBody>
      </p:sp>
      <p:sp>
        <p:nvSpPr>
          <p:cNvPr id="6" name="Content Placeholder 5"/>
          <p:cNvSpPr>
            <a:spLocks noGrp="1"/>
          </p:cNvSpPr>
          <p:nvPr>
            <p:ph sz="quarter" idx="4"/>
          </p:nvPr>
        </p:nvSpPr>
        <p:spPr>
          <a:xfrm>
            <a:off x="4166235" y="4008120"/>
            <a:ext cx="3498652" cy="58953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1447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9994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36664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66859" y="731520"/>
            <a:ext cx="2654260" cy="2560320"/>
          </a:xfrm>
        </p:spPr>
        <p:txBody>
          <a:bodyPr anchor="b"/>
          <a:lstStyle>
            <a:lvl1pPr>
              <a:defRPr sz="2880"/>
            </a:lvl1pPr>
          </a:lstStyle>
          <a:p>
            <a:r>
              <a:rPr lang="ja-JP" altLang="en-US"/>
              <a:t>マスター タイトルの書式設定</a:t>
            </a:r>
            <a:endParaRPr lang="en-US" dirty="0"/>
          </a:p>
        </p:txBody>
      </p:sp>
      <p:sp>
        <p:nvSpPr>
          <p:cNvPr id="3" name="Content Placeholder 2"/>
          <p:cNvSpPr>
            <a:spLocks noGrp="1"/>
          </p:cNvSpPr>
          <p:nvPr>
            <p:ph idx="1"/>
          </p:nvPr>
        </p:nvSpPr>
        <p:spPr>
          <a:xfrm>
            <a:off x="3498653" y="1579883"/>
            <a:ext cx="4166235" cy="7797800"/>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66859" y="3291840"/>
            <a:ext cx="2654260" cy="6098541"/>
          </a:xfrm>
        </p:spPr>
        <p:txBody>
          <a:bodyPr/>
          <a:lstStyle>
            <a:lvl1pPr marL="0" indent="0">
              <a:buNone/>
              <a:defRPr sz="1440"/>
            </a:lvl1pPr>
            <a:lvl2pPr marL="411460" indent="0">
              <a:buNone/>
              <a:defRPr sz="1260"/>
            </a:lvl2pPr>
            <a:lvl3pPr marL="822920" indent="0">
              <a:buNone/>
              <a:defRPr sz="1080"/>
            </a:lvl3pPr>
            <a:lvl4pPr marL="1234379" indent="0">
              <a:buNone/>
              <a:defRPr sz="900"/>
            </a:lvl4pPr>
            <a:lvl5pPr marL="1645838" indent="0">
              <a:buNone/>
              <a:defRPr sz="900"/>
            </a:lvl5pPr>
            <a:lvl6pPr marL="2057297" indent="0">
              <a:buNone/>
              <a:defRPr sz="900"/>
            </a:lvl6pPr>
            <a:lvl7pPr marL="2468757" indent="0">
              <a:buNone/>
              <a:defRPr sz="900"/>
            </a:lvl7pPr>
            <a:lvl8pPr marL="2880216" indent="0">
              <a:buNone/>
              <a:defRPr sz="900"/>
            </a:lvl8pPr>
            <a:lvl9pPr marL="3291676"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804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66859" y="731520"/>
            <a:ext cx="2654260" cy="2560320"/>
          </a:xfrm>
        </p:spPr>
        <p:txBody>
          <a:bodyPr anchor="b"/>
          <a:lstStyle>
            <a:lvl1pPr>
              <a:defRPr sz="28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498653" y="1579883"/>
            <a:ext cx="4166235" cy="7797800"/>
          </a:xfrm>
        </p:spPr>
        <p:txBody>
          <a:bodyPr anchor="t"/>
          <a:lstStyle>
            <a:lvl1pPr marL="0" indent="0">
              <a:buNone/>
              <a:defRPr sz="2880"/>
            </a:lvl1pPr>
            <a:lvl2pPr marL="411460" indent="0">
              <a:buNone/>
              <a:defRPr sz="2520"/>
            </a:lvl2pPr>
            <a:lvl3pPr marL="822920" indent="0">
              <a:buNone/>
              <a:defRPr sz="2160"/>
            </a:lvl3pPr>
            <a:lvl4pPr marL="1234379" indent="0">
              <a:buNone/>
              <a:defRPr sz="1800"/>
            </a:lvl4pPr>
            <a:lvl5pPr marL="1645838" indent="0">
              <a:buNone/>
              <a:defRPr sz="1800"/>
            </a:lvl5pPr>
            <a:lvl6pPr marL="2057297" indent="0">
              <a:buNone/>
              <a:defRPr sz="1800"/>
            </a:lvl6pPr>
            <a:lvl7pPr marL="2468757" indent="0">
              <a:buNone/>
              <a:defRPr sz="1800"/>
            </a:lvl7pPr>
            <a:lvl8pPr marL="2880216" indent="0">
              <a:buNone/>
              <a:defRPr sz="1800"/>
            </a:lvl8pPr>
            <a:lvl9pPr marL="3291676" indent="0">
              <a:buNone/>
              <a:defRPr sz="1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66859" y="3291840"/>
            <a:ext cx="2654260" cy="6098541"/>
          </a:xfrm>
        </p:spPr>
        <p:txBody>
          <a:bodyPr/>
          <a:lstStyle>
            <a:lvl1pPr marL="0" indent="0">
              <a:buNone/>
              <a:defRPr sz="1440"/>
            </a:lvl1pPr>
            <a:lvl2pPr marL="411460" indent="0">
              <a:buNone/>
              <a:defRPr sz="1260"/>
            </a:lvl2pPr>
            <a:lvl3pPr marL="822920" indent="0">
              <a:buNone/>
              <a:defRPr sz="1080"/>
            </a:lvl3pPr>
            <a:lvl4pPr marL="1234379" indent="0">
              <a:buNone/>
              <a:defRPr sz="900"/>
            </a:lvl4pPr>
            <a:lvl5pPr marL="1645838" indent="0">
              <a:buNone/>
              <a:defRPr sz="900"/>
            </a:lvl5pPr>
            <a:lvl6pPr marL="2057297" indent="0">
              <a:buNone/>
              <a:defRPr sz="900"/>
            </a:lvl6pPr>
            <a:lvl7pPr marL="2468757" indent="0">
              <a:buNone/>
              <a:defRPr sz="900"/>
            </a:lvl7pPr>
            <a:lvl8pPr marL="2880216" indent="0">
              <a:buNone/>
              <a:defRPr sz="900"/>
            </a:lvl8pPr>
            <a:lvl9pPr marL="3291676"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2025/1/27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0796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84204"/>
            <a:ext cx="7098030" cy="21209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5785" y="2921000"/>
            <a:ext cx="7098030" cy="696214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5785" y="10170163"/>
            <a:ext cx="1851660" cy="584200"/>
          </a:xfrm>
          <a:prstGeom prst="rect">
            <a:avLst/>
          </a:prstGeom>
        </p:spPr>
        <p:txBody>
          <a:bodyPr vert="horz" lIns="91440" tIns="45720" rIns="91440" bIns="45720" rtlCol="0" anchor="ctr"/>
          <a:lstStyle>
            <a:lvl1pPr algn="l">
              <a:defRPr sz="1080">
                <a:solidFill>
                  <a:schemeClr val="tx1">
                    <a:tint val="75000"/>
                  </a:schemeClr>
                </a:solidFill>
              </a:defRPr>
            </a:lvl1pPr>
          </a:lstStyle>
          <a:p>
            <a:fld id="{29236AD3-9100-4A55-A49C-81BA1E88AA3D}" type="datetimeFigureOut">
              <a:rPr kumimoji="1" lang="ja-JP" altLang="en-US" smtClean="0"/>
              <a:t>2025/1/27</a:t>
            </a:fld>
            <a:endParaRPr kumimoji="1" lang="ja-JP" altLang="en-US"/>
          </a:p>
        </p:txBody>
      </p:sp>
      <p:sp>
        <p:nvSpPr>
          <p:cNvPr id="5" name="Footer Placeholder 4"/>
          <p:cNvSpPr>
            <a:spLocks noGrp="1"/>
          </p:cNvSpPr>
          <p:nvPr>
            <p:ph type="ftr" sz="quarter" idx="3"/>
          </p:nvPr>
        </p:nvSpPr>
        <p:spPr>
          <a:xfrm>
            <a:off x="2726055" y="10170163"/>
            <a:ext cx="2777490" cy="584200"/>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812155" y="10170163"/>
            <a:ext cx="1851660" cy="584200"/>
          </a:xfrm>
          <a:prstGeom prst="rect">
            <a:avLst/>
          </a:prstGeom>
        </p:spPr>
        <p:txBody>
          <a:bodyPr vert="horz" lIns="91440" tIns="45720" rIns="91440" bIns="45720" rtlCol="0" anchor="ctr"/>
          <a:lstStyle>
            <a:lvl1pPr algn="r">
              <a:defRPr sz="1080">
                <a:solidFill>
                  <a:schemeClr val="tx1">
                    <a:tint val="75000"/>
                  </a:schemeClr>
                </a:solidFill>
              </a:defRPr>
            </a:lvl1p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523433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22920" rtl="0" eaLnBrk="1" latinLnBrk="0" hangingPunct="1">
        <a:lnSpc>
          <a:spcPct val="90000"/>
        </a:lnSpc>
        <a:spcBef>
          <a:spcPct val="0"/>
        </a:spcBef>
        <a:buNone/>
        <a:defRPr kumimoji="1" sz="3960" kern="1200">
          <a:solidFill>
            <a:schemeClr val="tx1"/>
          </a:solidFill>
          <a:latin typeface="+mj-lt"/>
          <a:ea typeface="+mj-ea"/>
          <a:cs typeface="+mj-cs"/>
        </a:defRPr>
      </a:lvl1pPr>
    </p:titleStyle>
    <p:bodyStyle>
      <a:lvl1pPr marL="205730" indent="-205730" algn="l" defTabSz="822920" rtl="0" eaLnBrk="1" latinLnBrk="0" hangingPunct="1">
        <a:lnSpc>
          <a:spcPct val="90000"/>
        </a:lnSpc>
        <a:spcBef>
          <a:spcPts val="900"/>
        </a:spcBef>
        <a:buFont typeface="Arial" panose="020B0604020202020204" pitchFamily="34" charset="0"/>
        <a:buChar char="•"/>
        <a:defRPr kumimoji="1" sz="2520" kern="1200">
          <a:solidFill>
            <a:schemeClr val="tx1"/>
          </a:solidFill>
          <a:latin typeface="+mn-lt"/>
          <a:ea typeface="+mn-ea"/>
          <a:cs typeface="+mn-cs"/>
        </a:defRPr>
      </a:lvl1pPr>
      <a:lvl2pPr marL="617189" indent="-205730" algn="l" defTabSz="822920" rtl="0" eaLnBrk="1" latinLnBrk="0" hangingPunct="1">
        <a:lnSpc>
          <a:spcPct val="90000"/>
        </a:lnSpc>
        <a:spcBef>
          <a:spcPts val="450"/>
        </a:spcBef>
        <a:buFont typeface="Arial" panose="020B0604020202020204" pitchFamily="34" charset="0"/>
        <a:buChar char="•"/>
        <a:defRPr kumimoji="1" sz="2160" kern="1200">
          <a:solidFill>
            <a:schemeClr val="tx1"/>
          </a:solidFill>
          <a:latin typeface="+mn-lt"/>
          <a:ea typeface="+mn-ea"/>
          <a:cs typeface="+mn-cs"/>
        </a:defRPr>
      </a:lvl2pPr>
      <a:lvl3pPr marL="1028649" indent="-205730" algn="l" defTabSz="822920" rtl="0" eaLnBrk="1" latinLnBrk="0" hangingPunct="1">
        <a:lnSpc>
          <a:spcPct val="90000"/>
        </a:lnSpc>
        <a:spcBef>
          <a:spcPts val="450"/>
        </a:spcBef>
        <a:buFont typeface="Arial" panose="020B0604020202020204" pitchFamily="34" charset="0"/>
        <a:buChar char="•"/>
        <a:defRPr kumimoji="1" sz="1800" kern="1200">
          <a:solidFill>
            <a:schemeClr val="tx1"/>
          </a:solidFill>
          <a:latin typeface="+mn-lt"/>
          <a:ea typeface="+mn-ea"/>
          <a:cs typeface="+mn-cs"/>
        </a:defRPr>
      </a:lvl3pPr>
      <a:lvl4pPr marL="1440108"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4pPr>
      <a:lvl5pPr marL="1851568"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5pPr>
      <a:lvl6pPr marL="2263028"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6pPr>
      <a:lvl7pPr marL="2674487"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7pPr>
      <a:lvl8pPr marL="3085946"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8pPr>
      <a:lvl9pPr marL="3497405"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9pPr>
    </p:bodyStyle>
    <p:otherStyle>
      <a:defPPr>
        <a:defRPr lang="en-US"/>
      </a:defPPr>
      <a:lvl1pPr marL="0" algn="l" defTabSz="822920" rtl="0" eaLnBrk="1" latinLnBrk="0" hangingPunct="1">
        <a:defRPr kumimoji="1" sz="1620" kern="1200">
          <a:solidFill>
            <a:schemeClr val="tx1"/>
          </a:solidFill>
          <a:latin typeface="+mn-lt"/>
          <a:ea typeface="+mn-ea"/>
          <a:cs typeface="+mn-cs"/>
        </a:defRPr>
      </a:lvl1pPr>
      <a:lvl2pPr marL="411460" algn="l" defTabSz="822920" rtl="0" eaLnBrk="1" latinLnBrk="0" hangingPunct="1">
        <a:defRPr kumimoji="1" sz="1620" kern="1200">
          <a:solidFill>
            <a:schemeClr val="tx1"/>
          </a:solidFill>
          <a:latin typeface="+mn-lt"/>
          <a:ea typeface="+mn-ea"/>
          <a:cs typeface="+mn-cs"/>
        </a:defRPr>
      </a:lvl2pPr>
      <a:lvl3pPr marL="822920" algn="l" defTabSz="822920" rtl="0" eaLnBrk="1" latinLnBrk="0" hangingPunct="1">
        <a:defRPr kumimoji="1" sz="1620" kern="1200">
          <a:solidFill>
            <a:schemeClr val="tx1"/>
          </a:solidFill>
          <a:latin typeface="+mn-lt"/>
          <a:ea typeface="+mn-ea"/>
          <a:cs typeface="+mn-cs"/>
        </a:defRPr>
      </a:lvl3pPr>
      <a:lvl4pPr marL="1234379" algn="l" defTabSz="822920" rtl="0" eaLnBrk="1" latinLnBrk="0" hangingPunct="1">
        <a:defRPr kumimoji="1" sz="1620" kern="1200">
          <a:solidFill>
            <a:schemeClr val="tx1"/>
          </a:solidFill>
          <a:latin typeface="+mn-lt"/>
          <a:ea typeface="+mn-ea"/>
          <a:cs typeface="+mn-cs"/>
        </a:defRPr>
      </a:lvl4pPr>
      <a:lvl5pPr marL="1645838" algn="l" defTabSz="822920" rtl="0" eaLnBrk="1" latinLnBrk="0" hangingPunct="1">
        <a:defRPr kumimoji="1" sz="1620" kern="1200">
          <a:solidFill>
            <a:schemeClr val="tx1"/>
          </a:solidFill>
          <a:latin typeface="+mn-lt"/>
          <a:ea typeface="+mn-ea"/>
          <a:cs typeface="+mn-cs"/>
        </a:defRPr>
      </a:lvl5pPr>
      <a:lvl6pPr marL="2057297" algn="l" defTabSz="822920" rtl="0" eaLnBrk="1" latinLnBrk="0" hangingPunct="1">
        <a:defRPr kumimoji="1" sz="1620" kern="1200">
          <a:solidFill>
            <a:schemeClr val="tx1"/>
          </a:solidFill>
          <a:latin typeface="+mn-lt"/>
          <a:ea typeface="+mn-ea"/>
          <a:cs typeface="+mn-cs"/>
        </a:defRPr>
      </a:lvl6pPr>
      <a:lvl7pPr marL="2468757" algn="l" defTabSz="822920" rtl="0" eaLnBrk="1" latinLnBrk="0" hangingPunct="1">
        <a:defRPr kumimoji="1" sz="1620" kern="1200">
          <a:solidFill>
            <a:schemeClr val="tx1"/>
          </a:solidFill>
          <a:latin typeface="+mn-lt"/>
          <a:ea typeface="+mn-ea"/>
          <a:cs typeface="+mn-cs"/>
        </a:defRPr>
      </a:lvl7pPr>
      <a:lvl8pPr marL="2880216" algn="l" defTabSz="822920" rtl="0" eaLnBrk="1" latinLnBrk="0" hangingPunct="1">
        <a:defRPr kumimoji="1" sz="1620" kern="1200">
          <a:solidFill>
            <a:schemeClr val="tx1"/>
          </a:solidFill>
          <a:latin typeface="+mn-lt"/>
          <a:ea typeface="+mn-ea"/>
          <a:cs typeface="+mn-cs"/>
        </a:defRPr>
      </a:lvl8pPr>
      <a:lvl9pPr marL="3291676" algn="l" defTabSz="822920" rtl="0" eaLnBrk="1" latinLnBrk="0" hangingPunct="1">
        <a:defRPr kumimoji="1"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5.jpg"/><Relationship Id="rId12" Type="http://schemas.openxmlformats.org/officeDocument/2006/relationships/image" Target="../media/image9.jpg"/><Relationship Id="rId17" Type="http://schemas.openxmlformats.org/officeDocument/2006/relationships/image" Target="../media/image14.tmp"/><Relationship Id="rId2" Type="http://schemas.openxmlformats.org/officeDocument/2006/relationships/notesSlide" Target="../notesSlides/notesSlide1.xml"/><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jpeg"/><Relationship Id="rId15" Type="http://schemas.openxmlformats.org/officeDocument/2006/relationships/image" Target="../media/image12.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63935C-18DB-D277-C159-BC8974799F2B}"/>
            </a:ext>
          </a:extLst>
        </p:cNvPr>
        <p:cNvGrpSpPr/>
        <p:nvPr/>
      </p:nvGrpSpPr>
      <p:grpSpPr>
        <a:xfrm>
          <a:off x="0" y="0"/>
          <a:ext cx="0" cy="0"/>
          <a:chOff x="0" y="0"/>
          <a:chExt cx="0" cy="0"/>
        </a:xfrm>
      </p:grpSpPr>
      <p:pic>
        <p:nvPicPr>
          <p:cNvPr id="50" name="図 49">
            <a:extLst>
              <a:ext uri="{FF2B5EF4-FFF2-40B4-BE49-F238E27FC236}">
                <a16:creationId xmlns:a16="http://schemas.microsoft.com/office/drawing/2014/main" id="{473201DE-3105-D95E-054F-EB483FA3FB27}"/>
              </a:ext>
            </a:extLst>
          </p:cNvPr>
          <p:cNvPicPr>
            <a:picLocks noChangeAspect="1"/>
          </p:cNvPicPr>
          <p:nvPr/>
        </p:nvPicPr>
        <p:blipFill>
          <a:blip r:embed="rId3">
            <a:extLst>
              <a:ext uri="{28A0092B-C50C-407E-A947-70E740481C1C}">
                <a14:useLocalDpi xmlns:a14="http://schemas.microsoft.com/office/drawing/2010/main" val="0"/>
              </a:ext>
            </a:extLst>
          </a:blip>
          <a:srcRect l="13451" r="16426"/>
          <a:stretch/>
        </p:blipFill>
        <p:spPr>
          <a:xfrm>
            <a:off x="7011185" y="7641019"/>
            <a:ext cx="792234" cy="846096"/>
          </a:xfrm>
          <a:prstGeom prst="rect">
            <a:avLst/>
          </a:prstGeom>
        </p:spPr>
      </p:pic>
      <p:sp>
        <p:nvSpPr>
          <p:cNvPr id="4" name="テキスト ボックス 3">
            <a:extLst>
              <a:ext uri="{FF2B5EF4-FFF2-40B4-BE49-F238E27FC236}">
                <a16:creationId xmlns:a16="http://schemas.microsoft.com/office/drawing/2014/main" id="{03099B70-C459-4B61-79E4-D5838C4F5FE6}"/>
              </a:ext>
            </a:extLst>
          </p:cNvPr>
          <p:cNvSpPr txBox="1"/>
          <p:nvPr/>
        </p:nvSpPr>
        <p:spPr>
          <a:xfrm>
            <a:off x="0" y="1"/>
            <a:ext cx="8229600" cy="293029"/>
          </a:xfrm>
          <a:prstGeom prst="rect">
            <a:avLst/>
          </a:prstGeom>
          <a:noFill/>
        </p:spPr>
        <p:txBody>
          <a:bodyPr wrap="square" rtlCol="0">
            <a:spAutoFit/>
          </a:bodyPr>
          <a:lstStyle/>
          <a:p>
            <a:r>
              <a:rPr kumimoji="1" lang="ja-JP" altLang="en-US" sz="1304" b="1" dirty="0"/>
              <a:t>　　第２号　　　　　　　　　　　　　トレーニングスタジオ長谷　　　　　　　　　　令和</a:t>
            </a:r>
            <a:r>
              <a:rPr kumimoji="1" lang="en-US" altLang="ja-JP" sz="1304" b="1" dirty="0"/>
              <a:t>7</a:t>
            </a:r>
            <a:r>
              <a:rPr kumimoji="1" lang="ja-JP" altLang="en-US" sz="1304" b="1" dirty="0"/>
              <a:t>年</a:t>
            </a:r>
            <a:r>
              <a:rPr kumimoji="1" lang="en-US" altLang="ja-JP" sz="1304" b="1" dirty="0"/>
              <a:t>2</a:t>
            </a:r>
            <a:r>
              <a:rPr kumimoji="1" lang="ja-JP" altLang="en-US" sz="1304" b="1" dirty="0"/>
              <a:t>月</a:t>
            </a:r>
            <a:r>
              <a:rPr kumimoji="1" lang="en-US" altLang="ja-JP" sz="1304" b="1" dirty="0"/>
              <a:t>1</a:t>
            </a:r>
            <a:r>
              <a:rPr kumimoji="1" lang="ja-JP" altLang="en-US" sz="1304" b="1" dirty="0"/>
              <a:t>日</a:t>
            </a:r>
          </a:p>
        </p:txBody>
      </p:sp>
      <p:sp>
        <p:nvSpPr>
          <p:cNvPr id="5" name="正方形/長方形 4">
            <a:extLst>
              <a:ext uri="{FF2B5EF4-FFF2-40B4-BE49-F238E27FC236}">
                <a16:creationId xmlns:a16="http://schemas.microsoft.com/office/drawing/2014/main" id="{94D28549-0A88-F393-D6B7-868701D48CA0}"/>
              </a:ext>
            </a:extLst>
          </p:cNvPr>
          <p:cNvSpPr/>
          <p:nvPr/>
        </p:nvSpPr>
        <p:spPr>
          <a:xfrm>
            <a:off x="122314" y="313319"/>
            <a:ext cx="4114800" cy="1170767"/>
          </a:xfrm>
          <a:prstGeom prst="rect">
            <a:avLst/>
          </a:prstGeom>
          <a:solidFill>
            <a:srgbClr val="FFFFCC"/>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dirty="0">
              <a:solidFill>
                <a:schemeClr val="accent2">
                  <a:lumMod val="50000"/>
                </a:schemeClr>
              </a:solidFill>
            </a:endParaRPr>
          </a:p>
        </p:txBody>
      </p:sp>
      <p:sp>
        <p:nvSpPr>
          <p:cNvPr id="6" name="テキスト ボックス 5">
            <a:extLst>
              <a:ext uri="{FF2B5EF4-FFF2-40B4-BE49-F238E27FC236}">
                <a16:creationId xmlns:a16="http://schemas.microsoft.com/office/drawing/2014/main" id="{68E7EAB6-B3E0-606E-2553-32BEEFE938E9}"/>
              </a:ext>
            </a:extLst>
          </p:cNvPr>
          <p:cNvSpPr txBox="1"/>
          <p:nvPr/>
        </p:nvSpPr>
        <p:spPr>
          <a:xfrm>
            <a:off x="55930" y="321763"/>
            <a:ext cx="4114799" cy="769441"/>
          </a:xfrm>
          <a:prstGeom prst="rect">
            <a:avLst/>
          </a:prstGeom>
          <a:noFill/>
        </p:spPr>
        <p:txBody>
          <a:bodyPr wrap="square" rtlCol="0">
            <a:spAutoFit/>
          </a:bodyPr>
          <a:lstStyle/>
          <a:p>
            <a:r>
              <a:rPr kumimoji="1" lang="ja-JP" altLang="en-US" sz="4400" b="1" dirty="0">
                <a:solidFill>
                  <a:schemeClr val="accent2">
                    <a:lumMod val="50000"/>
                  </a:schemeClr>
                </a:solidFill>
                <a:latin typeface="HG丸ｺﾞｼｯｸM-PRO" panose="020F0600000000000000" pitchFamily="50" charset="-128"/>
                <a:ea typeface="HG丸ｺﾞｼｯｸM-PRO" panose="020F0600000000000000" pitchFamily="50" charset="-128"/>
              </a:rPr>
              <a:t>トレスタプレス</a:t>
            </a:r>
          </a:p>
        </p:txBody>
      </p:sp>
      <p:sp>
        <p:nvSpPr>
          <p:cNvPr id="13" name="四角形: 角を丸くする 12">
            <a:extLst>
              <a:ext uri="{FF2B5EF4-FFF2-40B4-BE49-F238E27FC236}">
                <a16:creationId xmlns:a16="http://schemas.microsoft.com/office/drawing/2014/main" id="{A2000F00-2624-4F67-BF71-A38E91BF8A27}"/>
              </a:ext>
            </a:extLst>
          </p:cNvPr>
          <p:cNvSpPr/>
          <p:nvPr/>
        </p:nvSpPr>
        <p:spPr>
          <a:xfrm>
            <a:off x="4272619" y="286878"/>
            <a:ext cx="3801470" cy="1228634"/>
          </a:xfrm>
          <a:prstGeom prst="roundRect">
            <a:avLst/>
          </a:prstGeom>
          <a:noFill/>
          <a:ln>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a:p>
        </p:txBody>
      </p:sp>
      <p:sp>
        <p:nvSpPr>
          <p:cNvPr id="14" name="四角形: 角を丸くする 13">
            <a:extLst>
              <a:ext uri="{FF2B5EF4-FFF2-40B4-BE49-F238E27FC236}">
                <a16:creationId xmlns:a16="http://schemas.microsoft.com/office/drawing/2014/main" id="{D71B4396-5362-2F04-4252-74B536879CC7}"/>
              </a:ext>
            </a:extLst>
          </p:cNvPr>
          <p:cNvSpPr/>
          <p:nvPr/>
        </p:nvSpPr>
        <p:spPr>
          <a:xfrm>
            <a:off x="59004" y="8578399"/>
            <a:ext cx="5918715" cy="2374911"/>
          </a:xfrm>
          <a:prstGeom prst="roundRect">
            <a:avLst/>
          </a:prstGeom>
          <a:noFill/>
          <a:ln>
            <a:solidFill>
              <a:srgbClr val="FF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a:p>
        </p:txBody>
      </p:sp>
      <p:graphicFrame>
        <p:nvGraphicFramePr>
          <p:cNvPr id="15" name="表 14">
            <a:extLst>
              <a:ext uri="{FF2B5EF4-FFF2-40B4-BE49-F238E27FC236}">
                <a16:creationId xmlns:a16="http://schemas.microsoft.com/office/drawing/2014/main" id="{FA1D78F5-A54A-456C-164E-95BBF897D23D}"/>
              </a:ext>
            </a:extLst>
          </p:cNvPr>
          <p:cNvGraphicFramePr>
            <a:graphicFrameLocks noGrp="1"/>
          </p:cNvGraphicFramePr>
          <p:nvPr>
            <p:extLst>
              <p:ext uri="{D42A27DB-BD31-4B8C-83A1-F6EECF244321}">
                <p14:modId xmlns:p14="http://schemas.microsoft.com/office/powerpoint/2010/main" val="101657036"/>
              </p:ext>
            </p:extLst>
          </p:nvPr>
        </p:nvGraphicFramePr>
        <p:xfrm>
          <a:off x="606838" y="8786574"/>
          <a:ext cx="5302089" cy="1132045"/>
        </p:xfrm>
        <a:graphic>
          <a:graphicData uri="http://schemas.openxmlformats.org/drawingml/2006/table">
            <a:tbl>
              <a:tblPr firstRow="1" bandRow="1">
                <a:tableStyleId>{5C22544A-7EE6-4342-B048-85BDC9FD1C3A}</a:tableStyleId>
              </a:tblPr>
              <a:tblGrid>
                <a:gridCol w="1077356">
                  <a:extLst>
                    <a:ext uri="{9D8B030D-6E8A-4147-A177-3AD203B41FA5}">
                      <a16:colId xmlns:a16="http://schemas.microsoft.com/office/drawing/2014/main" val="2077650727"/>
                    </a:ext>
                  </a:extLst>
                </a:gridCol>
                <a:gridCol w="1051949">
                  <a:extLst>
                    <a:ext uri="{9D8B030D-6E8A-4147-A177-3AD203B41FA5}">
                      <a16:colId xmlns:a16="http://schemas.microsoft.com/office/drawing/2014/main" val="903174865"/>
                    </a:ext>
                  </a:extLst>
                </a:gridCol>
                <a:gridCol w="1042487">
                  <a:extLst>
                    <a:ext uri="{9D8B030D-6E8A-4147-A177-3AD203B41FA5}">
                      <a16:colId xmlns:a16="http://schemas.microsoft.com/office/drawing/2014/main" val="1100324075"/>
                    </a:ext>
                  </a:extLst>
                </a:gridCol>
                <a:gridCol w="1074862">
                  <a:extLst>
                    <a:ext uri="{9D8B030D-6E8A-4147-A177-3AD203B41FA5}">
                      <a16:colId xmlns:a16="http://schemas.microsoft.com/office/drawing/2014/main" val="4035734436"/>
                    </a:ext>
                  </a:extLst>
                </a:gridCol>
                <a:gridCol w="1055435">
                  <a:extLst>
                    <a:ext uri="{9D8B030D-6E8A-4147-A177-3AD203B41FA5}">
                      <a16:colId xmlns:a16="http://schemas.microsoft.com/office/drawing/2014/main" val="2896123630"/>
                    </a:ext>
                  </a:extLst>
                </a:gridCol>
              </a:tblGrid>
              <a:tr h="212685">
                <a:tc>
                  <a:txBody>
                    <a:bodyPr/>
                    <a:lstStyle/>
                    <a:p>
                      <a:pPr algn="ctr"/>
                      <a:r>
                        <a:rPr kumimoji="1" lang="ja-JP" altLang="en-US" sz="1200" dirty="0">
                          <a:solidFill>
                            <a:schemeClr val="tx1"/>
                          </a:solidFill>
                        </a:rPr>
                        <a:t>月</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火</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水</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木</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金</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999346"/>
                  </a:ext>
                </a:extLst>
              </a:tr>
              <a:tr h="0">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10:00</a:t>
                      </a:r>
                      <a:r>
                        <a:rPr kumimoji="1" lang="ja-JP" altLang="en-US" sz="1100" dirty="0">
                          <a:solidFill>
                            <a:schemeClr val="tx1"/>
                          </a:solidFill>
                        </a:rPr>
                        <a:t>～</a:t>
                      </a:r>
                      <a:r>
                        <a:rPr kumimoji="1" lang="en-US" altLang="ja-JP" sz="1100" dirty="0">
                          <a:solidFill>
                            <a:schemeClr val="tx1"/>
                          </a:solidFill>
                        </a:rPr>
                        <a:t>12:00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224418221"/>
                  </a:ext>
                </a:extLst>
              </a:tr>
              <a:tr h="457133">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5571904"/>
                  </a:ext>
                </a:extLst>
              </a:tr>
            </a:tbl>
          </a:graphicData>
        </a:graphic>
      </p:graphicFrame>
      <p:graphicFrame>
        <p:nvGraphicFramePr>
          <p:cNvPr id="16" name="表 15">
            <a:extLst>
              <a:ext uri="{FF2B5EF4-FFF2-40B4-BE49-F238E27FC236}">
                <a16:creationId xmlns:a16="http://schemas.microsoft.com/office/drawing/2014/main" id="{A80F6F1C-8D6D-A867-2E58-AE76B33566F7}"/>
              </a:ext>
            </a:extLst>
          </p:cNvPr>
          <p:cNvGraphicFramePr>
            <a:graphicFrameLocks noGrp="1"/>
          </p:cNvGraphicFramePr>
          <p:nvPr>
            <p:extLst>
              <p:ext uri="{D42A27DB-BD31-4B8C-83A1-F6EECF244321}">
                <p14:modId xmlns:p14="http://schemas.microsoft.com/office/powerpoint/2010/main" val="3015047197"/>
              </p:ext>
            </p:extLst>
          </p:nvPr>
        </p:nvGraphicFramePr>
        <p:xfrm>
          <a:off x="121646" y="9009830"/>
          <a:ext cx="485192" cy="910768"/>
        </p:xfrm>
        <a:graphic>
          <a:graphicData uri="http://schemas.openxmlformats.org/drawingml/2006/table">
            <a:tbl>
              <a:tblPr firstRow="1" bandRow="1">
                <a:tableStyleId>{5C22544A-7EE6-4342-B048-85BDC9FD1C3A}</a:tableStyleId>
              </a:tblPr>
              <a:tblGrid>
                <a:gridCol w="485192">
                  <a:extLst>
                    <a:ext uri="{9D8B030D-6E8A-4147-A177-3AD203B41FA5}">
                      <a16:colId xmlns:a16="http://schemas.microsoft.com/office/drawing/2014/main" val="604977219"/>
                    </a:ext>
                  </a:extLst>
                </a:gridCol>
              </a:tblGrid>
              <a:tr h="455384">
                <a:tc>
                  <a:txBody>
                    <a:bodyPr/>
                    <a:lstStyle/>
                    <a:p>
                      <a:pPr algn="ctr"/>
                      <a:r>
                        <a:rPr kumimoji="1" lang="en-US" altLang="ja-JP" sz="1100" dirty="0">
                          <a:solidFill>
                            <a:schemeClr val="tx1"/>
                          </a:solidFill>
                        </a:rPr>
                        <a:t>AM</a:t>
                      </a:r>
                    </a:p>
                  </a:txBody>
                  <a:tcPr marL="78377" marR="78377" marT="39188" marB="39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49840"/>
                  </a:ext>
                </a:extLst>
              </a:tr>
              <a:tr h="455384">
                <a:tc>
                  <a:txBody>
                    <a:bodyPr/>
                    <a:lstStyle/>
                    <a:p>
                      <a:pPr algn="ctr"/>
                      <a:r>
                        <a:rPr kumimoji="1" lang="en-US" altLang="ja-JP" sz="1100" b="1" dirty="0"/>
                        <a:t>PM</a:t>
                      </a:r>
                    </a:p>
                  </a:txBody>
                  <a:tcPr marL="78377" marR="78377" marT="39188" marB="39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4354574"/>
                  </a:ext>
                </a:extLst>
              </a:tr>
            </a:tbl>
          </a:graphicData>
        </a:graphic>
      </p:graphicFrame>
      <p:sp>
        <p:nvSpPr>
          <p:cNvPr id="21" name="テキスト ボックス 20">
            <a:extLst>
              <a:ext uri="{FF2B5EF4-FFF2-40B4-BE49-F238E27FC236}">
                <a16:creationId xmlns:a16="http://schemas.microsoft.com/office/drawing/2014/main" id="{6A3766CF-E400-A2B2-0F6B-25E575E564FC}"/>
              </a:ext>
            </a:extLst>
          </p:cNvPr>
          <p:cNvSpPr txBox="1"/>
          <p:nvPr/>
        </p:nvSpPr>
        <p:spPr>
          <a:xfrm>
            <a:off x="606838" y="10190211"/>
            <a:ext cx="5111439" cy="646331"/>
          </a:xfrm>
          <a:prstGeom prst="rect">
            <a:avLst/>
          </a:prstGeom>
          <a:noFill/>
        </p:spPr>
        <p:txBody>
          <a:bodyPr wrap="square" rtlCol="0">
            <a:spAutoFit/>
          </a:bodyPr>
          <a:lstStyle/>
          <a:p>
            <a:r>
              <a:rPr kumimoji="1" lang="ja-JP" altLang="en-US" sz="1200" b="1" dirty="0"/>
              <a:t>長谷  七里ガ浜東  七里ガ浜  稲村ケ崎  極楽寺  坂ノ下  笹目町 </a:t>
            </a:r>
            <a:endParaRPr kumimoji="1" lang="en-US" altLang="ja-JP" sz="1200" b="1" dirty="0"/>
          </a:p>
          <a:p>
            <a:r>
              <a:rPr kumimoji="1" lang="ja-JP" altLang="en-US" sz="1200" b="1" dirty="0"/>
              <a:t> 由比ガ浜  材木座  大町  御成町  扇ガ谷  佐助  梶原（</a:t>
            </a:r>
            <a:r>
              <a:rPr kumimoji="1" lang="en-US" altLang="ja-JP" sz="1200" b="1" dirty="0"/>
              <a:t>2</a:t>
            </a:r>
            <a:r>
              <a:rPr kumimoji="1" lang="ja-JP" altLang="en-US" sz="1200" b="1" dirty="0"/>
              <a:t>～</a:t>
            </a:r>
            <a:r>
              <a:rPr kumimoji="1" lang="en-US" altLang="ja-JP" sz="1200" b="1" dirty="0"/>
              <a:t>5</a:t>
            </a:r>
            <a:r>
              <a:rPr kumimoji="1" lang="ja-JP" altLang="en-US" sz="1200" b="1" dirty="0"/>
              <a:t>丁目）</a:t>
            </a:r>
            <a:endParaRPr kumimoji="1" lang="en-US" altLang="ja-JP" sz="1200" b="1" dirty="0"/>
          </a:p>
          <a:p>
            <a:r>
              <a:rPr kumimoji="1" lang="ja-JP" altLang="en-US" sz="1200" b="1" dirty="0"/>
              <a:t> 常盤   笛田（</a:t>
            </a:r>
            <a:r>
              <a:rPr kumimoji="1" lang="en-US" altLang="ja-JP" sz="1200" b="1" dirty="0"/>
              <a:t>4</a:t>
            </a:r>
            <a:r>
              <a:rPr kumimoji="1" lang="ja-JP" altLang="en-US" sz="1200" b="1" dirty="0"/>
              <a:t>～</a:t>
            </a:r>
            <a:r>
              <a:rPr kumimoji="1" lang="en-US" altLang="ja-JP" sz="1200" b="1" dirty="0"/>
              <a:t>6</a:t>
            </a:r>
            <a:r>
              <a:rPr kumimoji="1" lang="ja-JP" altLang="en-US" sz="1200" b="1" dirty="0"/>
              <a:t>丁目）</a:t>
            </a:r>
            <a:r>
              <a:rPr kumimoji="1" lang="en-US" altLang="ja-JP" sz="1200" b="1" dirty="0"/>
              <a:t>※</a:t>
            </a:r>
            <a:r>
              <a:rPr kumimoji="1" lang="ja-JP" altLang="en-US" sz="1200" b="1" dirty="0"/>
              <a:t>その他の地域は応相談</a:t>
            </a:r>
            <a:endParaRPr kumimoji="1" lang="ja-JP" altLang="en-US" sz="1200" b="1" dirty="0">
              <a:solidFill>
                <a:srgbClr val="FF0000"/>
              </a:solidFill>
            </a:endParaRPr>
          </a:p>
        </p:txBody>
      </p:sp>
      <p:sp>
        <p:nvSpPr>
          <p:cNvPr id="2" name="楕円 1">
            <a:extLst>
              <a:ext uri="{FF2B5EF4-FFF2-40B4-BE49-F238E27FC236}">
                <a16:creationId xmlns:a16="http://schemas.microsoft.com/office/drawing/2014/main" id="{CBF13EAC-A640-42C6-FC26-258AB25C8549}"/>
              </a:ext>
            </a:extLst>
          </p:cNvPr>
          <p:cNvSpPr/>
          <p:nvPr/>
        </p:nvSpPr>
        <p:spPr>
          <a:xfrm>
            <a:off x="108888" y="8651856"/>
            <a:ext cx="875919" cy="478592"/>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a:p>
        </p:txBody>
      </p:sp>
      <p:sp>
        <p:nvSpPr>
          <p:cNvPr id="3" name="テキスト ボックス 2">
            <a:extLst>
              <a:ext uri="{FF2B5EF4-FFF2-40B4-BE49-F238E27FC236}">
                <a16:creationId xmlns:a16="http://schemas.microsoft.com/office/drawing/2014/main" id="{27740752-E308-0B03-CD27-68A487E94A43}"/>
              </a:ext>
            </a:extLst>
          </p:cNvPr>
          <p:cNvSpPr txBox="1"/>
          <p:nvPr/>
        </p:nvSpPr>
        <p:spPr>
          <a:xfrm>
            <a:off x="99814" y="8628405"/>
            <a:ext cx="1549385" cy="461665"/>
          </a:xfrm>
          <a:prstGeom prst="rect">
            <a:avLst/>
          </a:prstGeom>
          <a:noFill/>
        </p:spPr>
        <p:txBody>
          <a:bodyPr wrap="square" rtlCol="0">
            <a:spAutoFit/>
          </a:bodyPr>
          <a:lstStyle/>
          <a:p>
            <a:r>
              <a:rPr kumimoji="1" lang="ja-JP" altLang="en-US" sz="1200" b="1" dirty="0"/>
              <a:t>　 送迎</a:t>
            </a:r>
            <a:endParaRPr kumimoji="1" lang="en-US" altLang="ja-JP" sz="1200" b="1" dirty="0"/>
          </a:p>
          <a:p>
            <a:r>
              <a:rPr kumimoji="1" lang="ja-JP" altLang="en-US" sz="1200" b="1" dirty="0"/>
              <a:t>いたします</a:t>
            </a:r>
            <a:endParaRPr kumimoji="1" lang="en-US" altLang="ja-JP" sz="1200" b="1" dirty="0"/>
          </a:p>
        </p:txBody>
      </p:sp>
      <p:sp>
        <p:nvSpPr>
          <p:cNvPr id="17" name="四角形: 角を丸くする 16">
            <a:extLst>
              <a:ext uri="{FF2B5EF4-FFF2-40B4-BE49-F238E27FC236}">
                <a16:creationId xmlns:a16="http://schemas.microsoft.com/office/drawing/2014/main" id="{8AC37B26-F360-F49B-C0BC-5A479A7158B9}"/>
              </a:ext>
            </a:extLst>
          </p:cNvPr>
          <p:cNvSpPr/>
          <p:nvPr/>
        </p:nvSpPr>
        <p:spPr>
          <a:xfrm>
            <a:off x="4903837" y="1582305"/>
            <a:ext cx="3249401" cy="4123135"/>
          </a:xfrm>
          <a:prstGeom prst="roundRect">
            <a:avLst/>
          </a:prstGeom>
          <a:solidFill>
            <a:schemeClr val="bg1"/>
          </a:solidFill>
          <a:ln>
            <a:solidFill>
              <a:srgbClr val="FF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8" name="四角形: 角を丸くする 27">
            <a:extLst>
              <a:ext uri="{FF2B5EF4-FFF2-40B4-BE49-F238E27FC236}">
                <a16:creationId xmlns:a16="http://schemas.microsoft.com/office/drawing/2014/main" id="{182D6640-2C72-6AFF-14DB-5D1930D3314B}"/>
              </a:ext>
            </a:extLst>
          </p:cNvPr>
          <p:cNvSpPr/>
          <p:nvPr/>
        </p:nvSpPr>
        <p:spPr>
          <a:xfrm>
            <a:off x="4170730" y="5771900"/>
            <a:ext cx="4027468" cy="2769324"/>
          </a:xfrm>
          <a:prstGeom prst="roundRect">
            <a:avLst/>
          </a:prstGeom>
          <a:solidFill>
            <a:schemeClr val="bg1"/>
          </a:solidFill>
          <a:ln>
            <a:solidFill>
              <a:srgbClr val="FF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sp>
        <p:nvSpPr>
          <p:cNvPr id="35" name="テキスト ボックス 34">
            <a:extLst>
              <a:ext uri="{FF2B5EF4-FFF2-40B4-BE49-F238E27FC236}">
                <a16:creationId xmlns:a16="http://schemas.microsoft.com/office/drawing/2014/main" id="{92D4CD12-9CB2-995C-691E-23FBE9B0547E}"/>
              </a:ext>
            </a:extLst>
          </p:cNvPr>
          <p:cNvSpPr txBox="1"/>
          <p:nvPr/>
        </p:nvSpPr>
        <p:spPr>
          <a:xfrm>
            <a:off x="347396" y="9954997"/>
            <a:ext cx="2543387" cy="276999"/>
          </a:xfrm>
          <a:prstGeom prst="rect">
            <a:avLst/>
          </a:prstGeom>
          <a:noFill/>
        </p:spPr>
        <p:txBody>
          <a:bodyPr wrap="square" rtlCol="0">
            <a:spAutoFit/>
          </a:bodyPr>
          <a:lstStyle/>
          <a:p>
            <a:r>
              <a:rPr kumimoji="1" lang="ja-JP" altLang="en-US" sz="1200" dirty="0"/>
              <a:t>≪送迎範囲≫</a:t>
            </a:r>
          </a:p>
        </p:txBody>
      </p:sp>
      <p:sp>
        <p:nvSpPr>
          <p:cNvPr id="29" name="タイトル 1">
            <a:extLst>
              <a:ext uri="{FF2B5EF4-FFF2-40B4-BE49-F238E27FC236}">
                <a16:creationId xmlns:a16="http://schemas.microsoft.com/office/drawing/2014/main" id="{F18C193E-6B06-E37F-BE14-82F1A82D97DB}"/>
              </a:ext>
            </a:extLst>
          </p:cNvPr>
          <p:cNvSpPr>
            <a:spLocks noGrp="1"/>
          </p:cNvSpPr>
          <p:nvPr>
            <p:ph type="ctrTitle"/>
          </p:nvPr>
        </p:nvSpPr>
        <p:spPr>
          <a:xfrm>
            <a:off x="-3519567" y="-34518"/>
            <a:ext cx="10337533" cy="1508760"/>
          </a:xfrm>
        </p:spPr>
        <p:txBody>
          <a:bodyPr>
            <a:normAutofit/>
          </a:bodyPr>
          <a:lstStyle/>
          <a:p>
            <a:r>
              <a:rPr kumimoji="1" lang="en-US" altLang="ja-JP" sz="2600" b="1" dirty="0">
                <a:solidFill>
                  <a:schemeClr val="accent2">
                    <a:lumMod val="50000"/>
                  </a:schemeClr>
                </a:solidFill>
                <a:latin typeface="Bradley Hand ITC" panose="03070402050302030203" pitchFamily="66" charset="0"/>
              </a:rPr>
              <a:t>TRAINING STUDIO</a:t>
            </a:r>
            <a:endParaRPr kumimoji="1" lang="ja-JP" altLang="en-US" sz="2600" dirty="0">
              <a:solidFill>
                <a:schemeClr val="accent2">
                  <a:lumMod val="50000"/>
                </a:schemeClr>
              </a:solidFill>
              <a:latin typeface="Bradley Hand ITC" panose="03070402050302030203" pitchFamily="66" charset="0"/>
            </a:endParaRPr>
          </a:p>
        </p:txBody>
      </p:sp>
      <p:sp>
        <p:nvSpPr>
          <p:cNvPr id="30" name="字幕 2">
            <a:extLst>
              <a:ext uri="{FF2B5EF4-FFF2-40B4-BE49-F238E27FC236}">
                <a16:creationId xmlns:a16="http://schemas.microsoft.com/office/drawing/2014/main" id="{FBA1667A-4C98-D29B-CFFE-3FF3B27E55B6}"/>
              </a:ext>
            </a:extLst>
          </p:cNvPr>
          <p:cNvSpPr txBox="1">
            <a:spLocks/>
          </p:cNvSpPr>
          <p:nvPr/>
        </p:nvSpPr>
        <p:spPr>
          <a:xfrm>
            <a:off x="-922943" y="1030227"/>
            <a:ext cx="8807116" cy="518299"/>
          </a:xfrm>
          <a:prstGeom prst="rect">
            <a:avLst/>
          </a:prstGeom>
        </p:spPr>
        <p:txBody>
          <a:bodyPr vert="horz" lIns="91440" tIns="45720" rIns="91440" bIns="45720" rtlCol="0">
            <a:noAutofit/>
          </a:bodyPr>
          <a:lstStyle>
            <a:lvl1pPr marL="0" indent="0" algn="ctr" defTabSz="822920" rtl="0" eaLnBrk="1" latinLnBrk="0" hangingPunct="1">
              <a:lnSpc>
                <a:spcPct val="90000"/>
              </a:lnSpc>
              <a:spcBef>
                <a:spcPts val="900"/>
              </a:spcBef>
              <a:buFont typeface="Arial" panose="020B0604020202020204" pitchFamily="34" charset="0"/>
              <a:buNone/>
              <a:defRPr kumimoji="1" sz="2160" kern="1200">
                <a:solidFill>
                  <a:schemeClr val="tx1"/>
                </a:solidFill>
                <a:latin typeface="+mn-lt"/>
                <a:ea typeface="+mn-ea"/>
                <a:cs typeface="+mn-cs"/>
              </a:defRPr>
            </a:lvl1pPr>
            <a:lvl2pPr marL="411460" indent="0" algn="ctr" defTabSz="822920" rtl="0" eaLnBrk="1" latinLnBrk="0" hangingPunct="1">
              <a:lnSpc>
                <a:spcPct val="90000"/>
              </a:lnSpc>
              <a:spcBef>
                <a:spcPts val="450"/>
              </a:spcBef>
              <a:buFont typeface="Arial" panose="020B0604020202020204" pitchFamily="34" charset="0"/>
              <a:buNone/>
              <a:defRPr kumimoji="1" sz="1800" kern="1200">
                <a:solidFill>
                  <a:schemeClr val="tx1"/>
                </a:solidFill>
                <a:latin typeface="+mn-lt"/>
                <a:ea typeface="+mn-ea"/>
                <a:cs typeface="+mn-cs"/>
              </a:defRPr>
            </a:lvl2pPr>
            <a:lvl3pPr marL="822920" indent="0" algn="ctr" defTabSz="822920" rtl="0" eaLnBrk="1" latinLnBrk="0" hangingPunct="1">
              <a:lnSpc>
                <a:spcPct val="90000"/>
              </a:lnSpc>
              <a:spcBef>
                <a:spcPts val="450"/>
              </a:spcBef>
              <a:buFont typeface="Arial" panose="020B0604020202020204" pitchFamily="34" charset="0"/>
              <a:buNone/>
              <a:defRPr kumimoji="1" sz="1620" kern="1200">
                <a:solidFill>
                  <a:schemeClr val="tx1"/>
                </a:solidFill>
                <a:latin typeface="+mn-lt"/>
                <a:ea typeface="+mn-ea"/>
                <a:cs typeface="+mn-cs"/>
              </a:defRPr>
            </a:lvl3pPr>
            <a:lvl4pPr marL="1234379"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4pPr>
            <a:lvl5pPr marL="1645838"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5pPr>
            <a:lvl6pPr marL="2057297"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6pPr>
            <a:lvl7pPr marL="2468757"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7pPr>
            <a:lvl8pPr marL="2880216"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8pPr>
            <a:lvl9pPr marL="3291676"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9pPr>
          </a:lstStyle>
          <a:p>
            <a:r>
              <a:rPr lang="ja-JP" altLang="en-US" sz="2600" b="1" dirty="0">
                <a:solidFill>
                  <a:schemeClr val="accent2">
                    <a:lumMod val="50000"/>
                  </a:schemeClr>
                </a:solidFill>
                <a:latin typeface="Bradley Hand ITC" panose="03070402050302030203" pitchFamily="66" charset="0"/>
              </a:rPr>
              <a:t>  </a:t>
            </a:r>
            <a:r>
              <a:rPr lang="en-US" altLang="ja-JP" sz="2600" b="1" dirty="0">
                <a:solidFill>
                  <a:schemeClr val="accent2">
                    <a:lumMod val="50000"/>
                  </a:schemeClr>
                </a:solidFill>
                <a:latin typeface="Bradley Hand ITC" panose="03070402050302030203" pitchFamily="66" charset="0"/>
              </a:rPr>
              <a:t>HASE</a:t>
            </a:r>
            <a:endParaRPr lang="ja-JP" altLang="en-US" sz="2600" b="1" dirty="0">
              <a:solidFill>
                <a:schemeClr val="accent2">
                  <a:lumMod val="50000"/>
                </a:schemeClr>
              </a:solidFill>
              <a:latin typeface="Bradley Hand ITC" panose="03070402050302030203" pitchFamily="66" charset="0"/>
            </a:endParaRPr>
          </a:p>
        </p:txBody>
      </p:sp>
      <p:sp>
        <p:nvSpPr>
          <p:cNvPr id="8" name="四角形: 角を丸くする 7">
            <a:extLst>
              <a:ext uri="{FF2B5EF4-FFF2-40B4-BE49-F238E27FC236}">
                <a16:creationId xmlns:a16="http://schemas.microsoft.com/office/drawing/2014/main" id="{110700F0-A169-3B6B-0D4F-2B6DF338FB3D}"/>
              </a:ext>
            </a:extLst>
          </p:cNvPr>
          <p:cNvSpPr/>
          <p:nvPr/>
        </p:nvSpPr>
        <p:spPr>
          <a:xfrm>
            <a:off x="108888" y="5995782"/>
            <a:ext cx="3949983" cy="2545441"/>
          </a:xfrm>
          <a:prstGeom prst="roundRect">
            <a:avLst/>
          </a:prstGeom>
          <a:solidFill>
            <a:schemeClr val="bg1"/>
          </a:solidFill>
          <a:ln>
            <a:solidFill>
              <a:srgbClr val="FF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sp>
        <p:nvSpPr>
          <p:cNvPr id="9" name="四角形: 角を丸くする 8">
            <a:extLst>
              <a:ext uri="{FF2B5EF4-FFF2-40B4-BE49-F238E27FC236}">
                <a16:creationId xmlns:a16="http://schemas.microsoft.com/office/drawing/2014/main" id="{9D1EC3E2-17A3-F05C-7B8A-A5E0FB9866F1}"/>
              </a:ext>
            </a:extLst>
          </p:cNvPr>
          <p:cNvSpPr/>
          <p:nvPr/>
        </p:nvSpPr>
        <p:spPr>
          <a:xfrm>
            <a:off x="31402" y="1521146"/>
            <a:ext cx="4817715" cy="4371851"/>
          </a:xfrm>
          <a:prstGeom prst="roundRect">
            <a:avLst/>
          </a:prstGeom>
          <a:solidFill>
            <a:schemeClr val="bg1"/>
          </a:solidFill>
          <a:ln>
            <a:solidFill>
              <a:srgbClr val="FF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sp>
        <p:nvSpPr>
          <p:cNvPr id="10" name="吹き出し: 四角形 9">
            <a:extLst>
              <a:ext uri="{FF2B5EF4-FFF2-40B4-BE49-F238E27FC236}">
                <a16:creationId xmlns:a16="http://schemas.microsoft.com/office/drawing/2014/main" id="{27B83F92-C8E0-3F18-7987-4BB410F95743}"/>
              </a:ext>
            </a:extLst>
          </p:cNvPr>
          <p:cNvSpPr/>
          <p:nvPr/>
        </p:nvSpPr>
        <p:spPr>
          <a:xfrm>
            <a:off x="5490641" y="1954739"/>
            <a:ext cx="2156433" cy="315117"/>
          </a:xfrm>
          <a:prstGeom prst="wedgeRectCallout">
            <a:avLst>
              <a:gd name="adj1" fmla="val -59654"/>
              <a:gd name="adj2" fmla="val 2059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四角形 10">
            <a:extLst>
              <a:ext uri="{FF2B5EF4-FFF2-40B4-BE49-F238E27FC236}">
                <a16:creationId xmlns:a16="http://schemas.microsoft.com/office/drawing/2014/main" id="{B1D9877C-6490-4E2B-6FD3-0194416F3003}"/>
              </a:ext>
            </a:extLst>
          </p:cNvPr>
          <p:cNvSpPr/>
          <p:nvPr/>
        </p:nvSpPr>
        <p:spPr>
          <a:xfrm>
            <a:off x="5293003" y="4175207"/>
            <a:ext cx="2209973" cy="375659"/>
          </a:xfrm>
          <a:prstGeom prst="wedgeRectCallout">
            <a:avLst>
              <a:gd name="adj1" fmla="val 59387"/>
              <a:gd name="adj2" fmla="val 2680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四角形 19">
            <a:extLst>
              <a:ext uri="{FF2B5EF4-FFF2-40B4-BE49-F238E27FC236}">
                <a16:creationId xmlns:a16="http://schemas.microsoft.com/office/drawing/2014/main" id="{F5EB1F1A-99BE-32F3-B8F3-4ED1A85A54DA}"/>
              </a:ext>
            </a:extLst>
          </p:cNvPr>
          <p:cNvSpPr/>
          <p:nvPr/>
        </p:nvSpPr>
        <p:spPr>
          <a:xfrm>
            <a:off x="5055525" y="3098034"/>
            <a:ext cx="2510971" cy="621890"/>
          </a:xfrm>
          <a:prstGeom prst="wedgeRectCallout">
            <a:avLst>
              <a:gd name="adj1" fmla="val 57954"/>
              <a:gd name="adj2" fmla="val 18401"/>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四角形 21">
            <a:extLst>
              <a:ext uri="{FF2B5EF4-FFF2-40B4-BE49-F238E27FC236}">
                <a16:creationId xmlns:a16="http://schemas.microsoft.com/office/drawing/2014/main" id="{5F260B47-E205-102E-9DE5-4176CD2DC23F}"/>
              </a:ext>
            </a:extLst>
          </p:cNvPr>
          <p:cNvSpPr/>
          <p:nvPr/>
        </p:nvSpPr>
        <p:spPr>
          <a:xfrm>
            <a:off x="5433257" y="2671192"/>
            <a:ext cx="2308720" cy="388501"/>
          </a:xfrm>
          <a:prstGeom prst="wedgeRectCallout">
            <a:avLst>
              <a:gd name="adj1" fmla="val -57097"/>
              <a:gd name="adj2" fmla="val 23755"/>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吹き出し: 四角形 22">
            <a:extLst>
              <a:ext uri="{FF2B5EF4-FFF2-40B4-BE49-F238E27FC236}">
                <a16:creationId xmlns:a16="http://schemas.microsoft.com/office/drawing/2014/main" id="{E9565B8E-2D7E-40C6-DB2E-F4E0485379EA}"/>
              </a:ext>
            </a:extLst>
          </p:cNvPr>
          <p:cNvSpPr/>
          <p:nvPr/>
        </p:nvSpPr>
        <p:spPr>
          <a:xfrm>
            <a:off x="5213967" y="2308154"/>
            <a:ext cx="2371756" cy="327461"/>
          </a:xfrm>
          <a:prstGeom prst="wedgeRectCallout">
            <a:avLst>
              <a:gd name="adj1" fmla="val 56639"/>
              <a:gd name="adj2" fmla="val 28435"/>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4E4AEF0-9875-91B8-F745-F72A8B6A17E3}"/>
              </a:ext>
            </a:extLst>
          </p:cNvPr>
          <p:cNvSpPr txBox="1"/>
          <p:nvPr/>
        </p:nvSpPr>
        <p:spPr>
          <a:xfrm>
            <a:off x="5420869" y="1918492"/>
            <a:ext cx="2452335" cy="400110"/>
          </a:xfrm>
          <a:prstGeom prst="rect">
            <a:avLst/>
          </a:prstGeom>
          <a:noFill/>
        </p:spPr>
        <p:txBody>
          <a:bodyPr wrap="square" rtlCol="0">
            <a:spAutoFit/>
          </a:bodyPr>
          <a:lstStyle/>
          <a:p>
            <a:r>
              <a:rPr kumimoji="1" lang="ja-JP" altLang="en-US" sz="1000" dirty="0">
                <a:latin typeface="游ゴシック" panose="020B0400000000000000" pitchFamily="50" charset="-128"/>
                <a:ea typeface="游ゴシック" panose="020B0400000000000000" pitchFamily="50" charset="-128"/>
              </a:rPr>
              <a:t>トレーニングスタジオに通い始めて</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良かった事はありますか？</a:t>
            </a:r>
          </a:p>
        </p:txBody>
      </p:sp>
      <p:sp>
        <p:nvSpPr>
          <p:cNvPr id="25" name="テキスト ボックス 24">
            <a:extLst>
              <a:ext uri="{FF2B5EF4-FFF2-40B4-BE49-F238E27FC236}">
                <a16:creationId xmlns:a16="http://schemas.microsoft.com/office/drawing/2014/main" id="{3B0DEA7A-8F5A-7B2F-D5F4-759C1923F168}"/>
              </a:ext>
            </a:extLst>
          </p:cNvPr>
          <p:cNvSpPr txBox="1"/>
          <p:nvPr/>
        </p:nvSpPr>
        <p:spPr>
          <a:xfrm>
            <a:off x="5166242" y="2285795"/>
            <a:ext cx="2510971" cy="400110"/>
          </a:xfrm>
          <a:prstGeom prst="rect">
            <a:avLst/>
          </a:prstGeom>
          <a:noFill/>
        </p:spPr>
        <p:txBody>
          <a:bodyPr wrap="square" rtlCol="0">
            <a:spAutoFit/>
          </a:bodyPr>
          <a:lstStyle/>
          <a:p>
            <a:r>
              <a:rPr kumimoji="1" lang="ja-JP" altLang="en-US" sz="1000" dirty="0"/>
              <a:t>いろんな方とお会いすることで気分転換</a:t>
            </a:r>
            <a:endParaRPr kumimoji="1" lang="en-US" altLang="ja-JP" sz="1000" dirty="0"/>
          </a:p>
          <a:p>
            <a:r>
              <a:rPr kumimoji="1" lang="ja-JP" altLang="en-US" sz="1000" dirty="0"/>
              <a:t>にもなり楽しく過ごせています。</a:t>
            </a:r>
          </a:p>
        </p:txBody>
      </p:sp>
      <p:sp>
        <p:nvSpPr>
          <p:cNvPr id="26" name="テキスト ボックス 25">
            <a:extLst>
              <a:ext uri="{FF2B5EF4-FFF2-40B4-BE49-F238E27FC236}">
                <a16:creationId xmlns:a16="http://schemas.microsoft.com/office/drawing/2014/main" id="{E72DCAFE-173E-2A28-E980-911B4B9E15E9}"/>
              </a:ext>
            </a:extLst>
          </p:cNvPr>
          <p:cNvSpPr txBox="1"/>
          <p:nvPr/>
        </p:nvSpPr>
        <p:spPr>
          <a:xfrm>
            <a:off x="5356777" y="2679345"/>
            <a:ext cx="2601964" cy="400110"/>
          </a:xfrm>
          <a:prstGeom prst="rect">
            <a:avLst/>
          </a:prstGeom>
          <a:noFill/>
        </p:spPr>
        <p:txBody>
          <a:bodyPr wrap="square" rtlCol="0">
            <a:spAutoFit/>
          </a:bodyPr>
          <a:lstStyle/>
          <a:p>
            <a:r>
              <a:rPr kumimoji="1" lang="ja-JP" altLang="en-US" sz="1000" dirty="0"/>
              <a:t>トレーニングスタジオでお伝えしている</a:t>
            </a:r>
            <a:endParaRPr kumimoji="1" lang="en-US" altLang="ja-JP" sz="1000" dirty="0"/>
          </a:p>
          <a:p>
            <a:r>
              <a:rPr kumimoji="1" lang="ja-JP" altLang="en-US" sz="1000" dirty="0"/>
              <a:t>運動をご自宅で行っていますか？</a:t>
            </a:r>
          </a:p>
        </p:txBody>
      </p:sp>
      <p:sp>
        <p:nvSpPr>
          <p:cNvPr id="27" name="テキスト ボックス 26">
            <a:extLst>
              <a:ext uri="{FF2B5EF4-FFF2-40B4-BE49-F238E27FC236}">
                <a16:creationId xmlns:a16="http://schemas.microsoft.com/office/drawing/2014/main" id="{64115616-81E2-2916-BA84-8D82DD6AA625}"/>
              </a:ext>
            </a:extLst>
          </p:cNvPr>
          <p:cNvSpPr txBox="1"/>
          <p:nvPr/>
        </p:nvSpPr>
        <p:spPr>
          <a:xfrm>
            <a:off x="4989821" y="3054761"/>
            <a:ext cx="2641600" cy="707886"/>
          </a:xfrm>
          <a:prstGeom prst="rect">
            <a:avLst/>
          </a:prstGeom>
          <a:noFill/>
        </p:spPr>
        <p:txBody>
          <a:bodyPr wrap="square" rtlCol="0">
            <a:spAutoFit/>
          </a:bodyPr>
          <a:lstStyle/>
          <a:p>
            <a:r>
              <a:rPr kumimoji="1" lang="ja-JP" altLang="en-US" sz="1000" dirty="0"/>
              <a:t>ストレッチや口腔体操を家族と一緒に実践しています。口腔体操は他ではなかなかできないですし飲み込みにもすごく良いと思います。</a:t>
            </a:r>
          </a:p>
        </p:txBody>
      </p:sp>
      <p:sp>
        <p:nvSpPr>
          <p:cNvPr id="12" name="吹き出し: 四角形 11">
            <a:extLst>
              <a:ext uri="{FF2B5EF4-FFF2-40B4-BE49-F238E27FC236}">
                <a16:creationId xmlns:a16="http://schemas.microsoft.com/office/drawing/2014/main" id="{75EAF4BD-E2B2-3FE7-4F1B-41B92D4FC0DD}"/>
              </a:ext>
            </a:extLst>
          </p:cNvPr>
          <p:cNvSpPr/>
          <p:nvPr/>
        </p:nvSpPr>
        <p:spPr>
          <a:xfrm>
            <a:off x="5468814" y="3757099"/>
            <a:ext cx="2284158" cy="384742"/>
          </a:xfrm>
          <a:prstGeom prst="wedgeRectCallout">
            <a:avLst>
              <a:gd name="adj1" fmla="val -58200"/>
              <a:gd name="adj2" fmla="val 23166"/>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8893095-71BE-B23B-DFA8-20C924AF8FBF}"/>
              </a:ext>
            </a:extLst>
          </p:cNvPr>
          <p:cNvSpPr txBox="1"/>
          <p:nvPr/>
        </p:nvSpPr>
        <p:spPr>
          <a:xfrm>
            <a:off x="5433772" y="3760606"/>
            <a:ext cx="2406485" cy="400110"/>
          </a:xfrm>
          <a:prstGeom prst="rect">
            <a:avLst/>
          </a:prstGeom>
          <a:noFill/>
        </p:spPr>
        <p:txBody>
          <a:bodyPr wrap="square" rtlCol="0">
            <a:spAutoFit/>
          </a:bodyPr>
          <a:lstStyle/>
          <a:p>
            <a:r>
              <a:rPr kumimoji="1" lang="ja-JP" altLang="en-US" sz="1000" dirty="0"/>
              <a:t>歩行状態を改善したいというお話も</a:t>
            </a:r>
            <a:endParaRPr kumimoji="1" lang="en-US" altLang="ja-JP" sz="1000" dirty="0"/>
          </a:p>
          <a:p>
            <a:r>
              <a:rPr kumimoji="1" lang="ja-JP" altLang="en-US" sz="1000" dirty="0"/>
              <a:t>ありましたが、変化はありましたか？</a:t>
            </a:r>
          </a:p>
        </p:txBody>
      </p:sp>
      <p:sp>
        <p:nvSpPr>
          <p:cNvPr id="33" name="テキスト ボックス 32">
            <a:extLst>
              <a:ext uri="{FF2B5EF4-FFF2-40B4-BE49-F238E27FC236}">
                <a16:creationId xmlns:a16="http://schemas.microsoft.com/office/drawing/2014/main" id="{30EE82E9-964D-5FBA-805F-26BABC202D17}"/>
              </a:ext>
            </a:extLst>
          </p:cNvPr>
          <p:cNvSpPr txBox="1"/>
          <p:nvPr/>
        </p:nvSpPr>
        <p:spPr>
          <a:xfrm>
            <a:off x="5255626" y="4165970"/>
            <a:ext cx="2295409" cy="400110"/>
          </a:xfrm>
          <a:prstGeom prst="rect">
            <a:avLst/>
          </a:prstGeom>
          <a:noFill/>
        </p:spPr>
        <p:txBody>
          <a:bodyPr wrap="square" rtlCol="0">
            <a:spAutoFit/>
          </a:bodyPr>
          <a:lstStyle/>
          <a:p>
            <a:r>
              <a:rPr kumimoji="1" lang="ja-JP" altLang="en-US" sz="1000" dirty="0"/>
              <a:t>歩行時のふらつきが改善し、身体が軽くなった気がします。</a:t>
            </a:r>
          </a:p>
        </p:txBody>
      </p:sp>
      <p:pic>
        <p:nvPicPr>
          <p:cNvPr id="37" name="図 36">
            <a:extLst>
              <a:ext uri="{FF2B5EF4-FFF2-40B4-BE49-F238E27FC236}">
                <a16:creationId xmlns:a16="http://schemas.microsoft.com/office/drawing/2014/main" id="{CDE42110-C2A7-CF5E-450D-0704E2E50003}"/>
              </a:ext>
            </a:extLst>
          </p:cNvPr>
          <p:cNvPicPr>
            <a:picLocks noChangeAspect="1"/>
          </p:cNvPicPr>
          <p:nvPr/>
        </p:nvPicPr>
        <p:blipFill>
          <a:blip r:embed="rId4">
            <a:extLst>
              <a:ext uri="{28A0092B-C50C-407E-A947-70E740481C1C}">
                <a14:useLocalDpi xmlns:a14="http://schemas.microsoft.com/office/drawing/2010/main" val="0"/>
              </a:ext>
            </a:extLst>
          </a:blip>
          <a:srcRect l="21094" t="4457" r="24109" b="48078"/>
          <a:stretch/>
        </p:blipFill>
        <p:spPr>
          <a:xfrm>
            <a:off x="5033406" y="3817653"/>
            <a:ext cx="204466" cy="319841"/>
          </a:xfrm>
          <a:prstGeom prst="rect">
            <a:avLst/>
          </a:prstGeom>
        </p:spPr>
      </p:pic>
      <p:pic>
        <p:nvPicPr>
          <p:cNvPr id="38" name="図 37">
            <a:extLst>
              <a:ext uri="{FF2B5EF4-FFF2-40B4-BE49-F238E27FC236}">
                <a16:creationId xmlns:a16="http://schemas.microsoft.com/office/drawing/2014/main" id="{99E929FE-D1BF-EDCE-E826-B7E48DF386C7}"/>
              </a:ext>
            </a:extLst>
          </p:cNvPr>
          <p:cNvPicPr>
            <a:picLocks noChangeAspect="1"/>
          </p:cNvPicPr>
          <p:nvPr/>
        </p:nvPicPr>
        <p:blipFill>
          <a:blip r:embed="rId4">
            <a:extLst>
              <a:ext uri="{28A0092B-C50C-407E-A947-70E740481C1C}">
                <a14:useLocalDpi xmlns:a14="http://schemas.microsoft.com/office/drawing/2010/main" val="0"/>
              </a:ext>
            </a:extLst>
          </a:blip>
          <a:srcRect l="21094" t="4457" r="24109" b="48078"/>
          <a:stretch/>
        </p:blipFill>
        <p:spPr>
          <a:xfrm>
            <a:off x="5015103" y="2708264"/>
            <a:ext cx="208506" cy="326161"/>
          </a:xfrm>
          <a:prstGeom prst="rect">
            <a:avLst/>
          </a:prstGeom>
        </p:spPr>
      </p:pic>
      <p:pic>
        <p:nvPicPr>
          <p:cNvPr id="39" name="図 38">
            <a:extLst>
              <a:ext uri="{FF2B5EF4-FFF2-40B4-BE49-F238E27FC236}">
                <a16:creationId xmlns:a16="http://schemas.microsoft.com/office/drawing/2014/main" id="{703F2B36-C4D3-33FD-145E-04BBD61AC5D5}"/>
              </a:ext>
            </a:extLst>
          </p:cNvPr>
          <p:cNvPicPr>
            <a:picLocks noChangeAspect="1"/>
          </p:cNvPicPr>
          <p:nvPr/>
        </p:nvPicPr>
        <p:blipFill>
          <a:blip r:embed="rId4">
            <a:extLst>
              <a:ext uri="{28A0092B-C50C-407E-A947-70E740481C1C}">
                <a14:useLocalDpi xmlns:a14="http://schemas.microsoft.com/office/drawing/2010/main" val="0"/>
              </a:ext>
            </a:extLst>
          </a:blip>
          <a:srcRect l="21094" t="4457" r="24109" b="48078"/>
          <a:stretch/>
        </p:blipFill>
        <p:spPr>
          <a:xfrm>
            <a:off x="5019707" y="1958830"/>
            <a:ext cx="194260" cy="313050"/>
          </a:xfrm>
          <a:prstGeom prst="rect">
            <a:avLst/>
          </a:prstGeom>
        </p:spPr>
      </p:pic>
      <p:pic>
        <p:nvPicPr>
          <p:cNvPr id="40" name="図 39">
            <a:extLst>
              <a:ext uri="{FF2B5EF4-FFF2-40B4-BE49-F238E27FC236}">
                <a16:creationId xmlns:a16="http://schemas.microsoft.com/office/drawing/2014/main" id="{FF009716-EB64-5024-73D6-A002B18B6912}"/>
              </a:ext>
            </a:extLst>
          </p:cNvPr>
          <p:cNvPicPr>
            <a:picLocks noChangeAspect="1"/>
          </p:cNvPicPr>
          <p:nvPr/>
        </p:nvPicPr>
        <p:blipFill>
          <a:blip r:embed="rId5">
            <a:extLst>
              <a:ext uri="{28A0092B-C50C-407E-A947-70E740481C1C}">
                <a14:useLocalDpi xmlns:a14="http://schemas.microsoft.com/office/drawing/2010/main" val="0"/>
              </a:ext>
            </a:extLst>
          </a:blip>
          <a:srcRect l="32704" t="5212" r="32053" b="26813"/>
          <a:stretch/>
        </p:blipFill>
        <p:spPr>
          <a:xfrm>
            <a:off x="7801576" y="3221106"/>
            <a:ext cx="260703" cy="327892"/>
          </a:xfrm>
          <a:prstGeom prst="rect">
            <a:avLst/>
          </a:prstGeom>
        </p:spPr>
      </p:pic>
      <p:pic>
        <p:nvPicPr>
          <p:cNvPr id="41" name="図 40">
            <a:extLst>
              <a:ext uri="{FF2B5EF4-FFF2-40B4-BE49-F238E27FC236}">
                <a16:creationId xmlns:a16="http://schemas.microsoft.com/office/drawing/2014/main" id="{BE11285F-8D10-03C9-88FB-D6C23152874A}"/>
              </a:ext>
            </a:extLst>
          </p:cNvPr>
          <p:cNvPicPr>
            <a:picLocks noChangeAspect="1"/>
          </p:cNvPicPr>
          <p:nvPr/>
        </p:nvPicPr>
        <p:blipFill>
          <a:blip r:embed="rId5">
            <a:extLst>
              <a:ext uri="{28A0092B-C50C-407E-A947-70E740481C1C}">
                <a14:useLocalDpi xmlns:a14="http://schemas.microsoft.com/office/drawing/2010/main" val="0"/>
              </a:ext>
            </a:extLst>
          </a:blip>
          <a:srcRect l="32704" t="5212" r="32053" b="26813"/>
          <a:stretch/>
        </p:blipFill>
        <p:spPr>
          <a:xfrm>
            <a:off x="7801115" y="2192659"/>
            <a:ext cx="248297" cy="358660"/>
          </a:xfrm>
          <a:prstGeom prst="rect">
            <a:avLst/>
          </a:prstGeom>
        </p:spPr>
      </p:pic>
      <p:sp>
        <p:nvSpPr>
          <p:cNvPr id="42" name="テキスト ボックス 41">
            <a:extLst>
              <a:ext uri="{FF2B5EF4-FFF2-40B4-BE49-F238E27FC236}">
                <a16:creationId xmlns:a16="http://schemas.microsoft.com/office/drawing/2014/main" id="{EDC0AC5D-B802-6EE6-C015-50369FEC7E06}"/>
              </a:ext>
            </a:extLst>
          </p:cNvPr>
          <p:cNvSpPr txBox="1"/>
          <p:nvPr/>
        </p:nvSpPr>
        <p:spPr>
          <a:xfrm>
            <a:off x="5497348" y="1597027"/>
            <a:ext cx="3508290" cy="338554"/>
          </a:xfrm>
          <a:prstGeom prst="rect">
            <a:avLst/>
          </a:prstGeom>
          <a:noFill/>
        </p:spPr>
        <p:txBody>
          <a:bodyPr wrap="square" rtlCol="0">
            <a:spAutoFit/>
          </a:bodyPr>
          <a:lstStyle/>
          <a:p>
            <a:r>
              <a:rPr kumimoji="1" lang="en-US" altLang="ja-JP" sz="1600" b="1" dirty="0">
                <a:solidFill>
                  <a:srgbClr val="00B050"/>
                </a:solidFill>
                <a:latin typeface="游ゴシック" panose="020B0400000000000000" pitchFamily="50" charset="-128"/>
                <a:ea typeface="游ゴシック" panose="020B0400000000000000" pitchFamily="50" charset="-128"/>
              </a:rPr>
              <a:t>【</a:t>
            </a:r>
            <a:r>
              <a:rPr kumimoji="1" lang="ja-JP" altLang="en-US" sz="1600" b="1" dirty="0">
                <a:solidFill>
                  <a:srgbClr val="00B050"/>
                </a:solidFill>
                <a:latin typeface="游ゴシック" panose="020B0400000000000000" pitchFamily="50" charset="-128"/>
                <a:ea typeface="游ゴシック" panose="020B0400000000000000" pitchFamily="50" charset="-128"/>
              </a:rPr>
              <a:t>利用者様の声</a:t>
            </a:r>
            <a:r>
              <a:rPr kumimoji="1" lang="en-US" altLang="ja-JP" sz="1600" b="1" dirty="0">
                <a:solidFill>
                  <a:srgbClr val="00B050"/>
                </a:solidFill>
                <a:latin typeface="游ゴシック" panose="020B0400000000000000" pitchFamily="50" charset="-128"/>
                <a:ea typeface="游ゴシック" panose="020B0400000000000000" pitchFamily="50" charset="-128"/>
              </a:rPr>
              <a:t>】</a:t>
            </a:r>
            <a:endParaRPr kumimoji="1" lang="ja-JP" altLang="en-US" sz="1600" b="1" dirty="0">
              <a:solidFill>
                <a:srgbClr val="00B050"/>
              </a:solidFill>
              <a:latin typeface="游ゴシック" panose="020B0400000000000000" pitchFamily="50" charset="-128"/>
              <a:ea typeface="游ゴシック" panose="020B0400000000000000" pitchFamily="50" charset="-128"/>
            </a:endParaRPr>
          </a:p>
        </p:txBody>
      </p:sp>
      <p:pic>
        <p:nvPicPr>
          <p:cNvPr id="36" name="図 35">
            <a:extLst>
              <a:ext uri="{FF2B5EF4-FFF2-40B4-BE49-F238E27FC236}">
                <a16:creationId xmlns:a16="http://schemas.microsoft.com/office/drawing/2014/main" id="{ECE72CA9-D340-1CA2-A399-7358BD09D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44" y="4496871"/>
            <a:ext cx="1530232" cy="1123921"/>
          </a:xfrm>
          <a:prstGeom prst="rect">
            <a:avLst/>
          </a:prstGeom>
        </p:spPr>
      </p:pic>
      <p:pic>
        <p:nvPicPr>
          <p:cNvPr id="34" name="図 33">
            <a:extLst>
              <a:ext uri="{FF2B5EF4-FFF2-40B4-BE49-F238E27FC236}">
                <a16:creationId xmlns:a16="http://schemas.microsoft.com/office/drawing/2014/main" id="{5D6CBFFB-0C10-A791-A699-36AEDAD84B8E}"/>
              </a:ext>
            </a:extLst>
          </p:cNvPr>
          <p:cNvPicPr>
            <a:picLocks noChangeAspect="1"/>
          </p:cNvPicPr>
          <p:nvPr/>
        </p:nvPicPr>
        <p:blipFill>
          <a:blip r:embed="rId5">
            <a:extLst>
              <a:ext uri="{28A0092B-C50C-407E-A947-70E740481C1C}">
                <a14:useLocalDpi xmlns:a14="http://schemas.microsoft.com/office/drawing/2010/main" val="0"/>
              </a:ext>
            </a:extLst>
          </a:blip>
          <a:srcRect l="32704" t="5212" r="32053" b="26813"/>
          <a:stretch/>
        </p:blipFill>
        <p:spPr>
          <a:xfrm>
            <a:off x="7793464" y="4136625"/>
            <a:ext cx="240464" cy="347345"/>
          </a:xfrm>
          <a:prstGeom prst="rect">
            <a:avLst/>
          </a:prstGeom>
        </p:spPr>
      </p:pic>
      <p:sp>
        <p:nvSpPr>
          <p:cNvPr id="31" name="テキスト ボックス 30">
            <a:extLst>
              <a:ext uri="{FF2B5EF4-FFF2-40B4-BE49-F238E27FC236}">
                <a16:creationId xmlns:a16="http://schemas.microsoft.com/office/drawing/2014/main" id="{A0F87D2D-E61B-0136-2A88-3865E19105A2}"/>
              </a:ext>
            </a:extLst>
          </p:cNvPr>
          <p:cNvSpPr txBox="1"/>
          <p:nvPr/>
        </p:nvSpPr>
        <p:spPr>
          <a:xfrm>
            <a:off x="4312561" y="377014"/>
            <a:ext cx="3721586" cy="938719"/>
          </a:xfrm>
          <a:prstGeom prst="rect">
            <a:avLst/>
          </a:prstGeom>
          <a:noFill/>
        </p:spPr>
        <p:txBody>
          <a:bodyPr wrap="square" rtlCol="0">
            <a:spAutoFit/>
          </a:bodyPr>
          <a:lstStyle/>
          <a:p>
            <a:r>
              <a:rPr lang="ja-JP" altLang="en-US" sz="1100" b="1" i="0" dirty="0">
                <a:solidFill>
                  <a:srgbClr val="FF0066"/>
                </a:solidFill>
                <a:effectLst/>
                <a:latin typeface="游ゴシック" panose="020B0400000000000000" pitchFamily="50" charset="-128"/>
                <a:ea typeface="游ゴシック" panose="020B0400000000000000" pitchFamily="50" charset="-128"/>
              </a:rPr>
              <a:t>春寒の候、ますますご清祥のこととお喜び申し上げます。</a:t>
            </a:r>
            <a:br>
              <a:rPr lang="ja-JP" altLang="en-US" sz="1100" dirty="0">
                <a:solidFill>
                  <a:srgbClr val="FF0066"/>
                </a:solidFill>
                <a:latin typeface="游ゴシック" panose="020B0400000000000000" pitchFamily="50" charset="-128"/>
                <a:ea typeface="游ゴシック" panose="020B0400000000000000" pitchFamily="50" charset="-128"/>
              </a:rPr>
            </a:br>
            <a:r>
              <a:rPr lang="ja-JP" altLang="en-US" sz="1100" b="1" i="0" dirty="0">
                <a:solidFill>
                  <a:srgbClr val="FF0066"/>
                </a:solidFill>
                <a:effectLst/>
                <a:latin typeface="游ゴシック" panose="020B0400000000000000" pitchFamily="50" charset="-128"/>
                <a:ea typeface="游ゴシック" panose="020B0400000000000000" pitchFamily="50" charset="-128"/>
              </a:rPr>
              <a:t>身体を動かすには大変な時期ではございますが</a:t>
            </a:r>
            <a:endParaRPr lang="en-US" altLang="ja-JP" sz="1100" b="1" i="0" dirty="0">
              <a:solidFill>
                <a:srgbClr val="FF0066"/>
              </a:solidFill>
              <a:effectLst/>
              <a:latin typeface="游ゴシック" panose="020B0400000000000000" pitchFamily="50" charset="-128"/>
              <a:ea typeface="游ゴシック" panose="020B0400000000000000" pitchFamily="50" charset="-128"/>
            </a:endParaRPr>
          </a:p>
          <a:p>
            <a:r>
              <a:rPr lang="ja-JP" altLang="en-US" sz="1100" b="1" i="0" dirty="0">
                <a:solidFill>
                  <a:srgbClr val="FF0066"/>
                </a:solidFill>
                <a:effectLst/>
                <a:latin typeface="游ゴシック" panose="020B0400000000000000" pitchFamily="50" charset="-128"/>
                <a:ea typeface="游ゴシック" panose="020B0400000000000000" pitchFamily="50" charset="-128"/>
              </a:rPr>
              <a:t>春に向けて準備をしていくことが大切です。</a:t>
            </a:r>
            <a:br>
              <a:rPr lang="ja-JP" altLang="en-US" sz="1100" dirty="0">
                <a:solidFill>
                  <a:srgbClr val="FF0066"/>
                </a:solidFill>
                <a:latin typeface="游ゴシック" panose="020B0400000000000000" pitchFamily="50" charset="-128"/>
                <a:ea typeface="游ゴシック" panose="020B0400000000000000" pitchFamily="50" charset="-128"/>
              </a:rPr>
            </a:br>
            <a:r>
              <a:rPr lang="ja-JP" altLang="en-US" sz="1100" b="1" i="0" dirty="0">
                <a:solidFill>
                  <a:srgbClr val="FF0066"/>
                </a:solidFill>
                <a:effectLst/>
                <a:latin typeface="游ゴシック" panose="020B0400000000000000" pitchFamily="50" charset="-128"/>
                <a:ea typeface="游ゴシック" panose="020B0400000000000000" pitchFamily="50" charset="-128"/>
              </a:rPr>
              <a:t>無理なく、楽しく、いつまでも運動が続けられる</a:t>
            </a:r>
            <a:endParaRPr lang="en-US" altLang="ja-JP" sz="1100" b="1" i="0" dirty="0">
              <a:solidFill>
                <a:srgbClr val="FF0066"/>
              </a:solidFill>
              <a:effectLst/>
              <a:latin typeface="游ゴシック" panose="020B0400000000000000" pitchFamily="50" charset="-128"/>
              <a:ea typeface="游ゴシック" panose="020B0400000000000000" pitchFamily="50" charset="-128"/>
            </a:endParaRPr>
          </a:p>
          <a:p>
            <a:r>
              <a:rPr lang="ja-JP" altLang="en-US" sz="1100" b="1" i="0" dirty="0">
                <a:solidFill>
                  <a:srgbClr val="FF0066"/>
                </a:solidFill>
                <a:effectLst/>
                <a:latin typeface="游ゴシック" panose="020B0400000000000000" pitchFamily="50" charset="-128"/>
                <a:ea typeface="游ゴシック" panose="020B0400000000000000" pitchFamily="50" charset="-128"/>
              </a:rPr>
              <a:t>ように、トレーニングメニューを提案していきます。</a:t>
            </a:r>
            <a:endParaRPr kumimoji="1" lang="ja-JP" altLang="en-US" sz="1100" dirty="0">
              <a:solidFill>
                <a:srgbClr val="FF0066"/>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72C3DA54-93C6-F35F-DBE6-FA4C18DD9C4F}"/>
              </a:ext>
            </a:extLst>
          </p:cNvPr>
          <p:cNvSpPr txBox="1"/>
          <p:nvPr/>
        </p:nvSpPr>
        <p:spPr>
          <a:xfrm>
            <a:off x="6714505" y="1248941"/>
            <a:ext cx="3030189" cy="261610"/>
          </a:xfrm>
          <a:prstGeom prst="rect">
            <a:avLst/>
          </a:prstGeom>
          <a:noFill/>
        </p:spPr>
        <p:txBody>
          <a:bodyPr wrap="square" rtlCol="0">
            <a:spAutoFit/>
          </a:bodyPr>
          <a:lstStyle/>
          <a:p>
            <a:r>
              <a:rPr kumimoji="1" lang="ja-JP" altLang="en-US" sz="1100" b="1" dirty="0">
                <a:solidFill>
                  <a:srgbClr val="FF0066"/>
                </a:solidFill>
                <a:latin typeface="游ゴシック" panose="020B0400000000000000" pitchFamily="50" charset="-128"/>
                <a:ea typeface="游ゴシック" panose="020B0400000000000000" pitchFamily="50" charset="-128"/>
              </a:rPr>
              <a:t>管理者　西洋介</a:t>
            </a:r>
          </a:p>
        </p:txBody>
      </p:sp>
      <p:sp>
        <p:nvSpPr>
          <p:cNvPr id="44" name="テキスト ボックス 43">
            <a:extLst>
              <a:ext uri="{FF2B5EF4-FFF2-40B4-BE49-F238E27FC236}">
                <a16:creationId xmlns:a16="http://schemas.microsoft.com/office/drawing/2014/main" id="{072AF237-16AA-D4D2-AB0B-088A04AD3E78}"/>
              </a:ext>
            </a:extLst>
          </p:cNvPr>
          <p:cNvSpPr txBox="1"/>
          <p:nvPr/>
        </p:nvSpPr>
        <p:spPr>
          <a:xfrm>
            <a:off x="1649199" y="1512819"/>
            <a:ext cx="2046514" cy="338554"/>
          </a:xfrm>
          <a:prstGeom prst="rect">
            <a:avLst/>
          </a:prstGeom>
          <a:noFill/>
        </p:spPr>
        <p:txBody>
          <a:bodyPr wrap="square" rtlCol="0">
            <a:spAutoFit/>
          </a:bodyPr>
          <a:lstStyle/>
          <a:p>
            <a:r>
              <a:rPr kumimoji="1" lang="en-US" altLang="ja-JP" sz="1600" b="1" dirty="0">
                <a:solidFill>
                  <a:srgbClr val="00B050"/>
                </a:solidFill>
              </a:rPr>
              <a:t>【</a:t>
            </a:r>
            <a:r>
              <a:rPr kumimoji="1" lang="ja-JP" altLang="en-US" sz="1600" b="1" dirty="0">
                <a:solidFill>
                  <a:srgbClr val="00B050"/>
                </a:solidFill>
              </a:rPr>
              <a:t>マシン紹介</a:t>
            </a:r>
            <a:r>
              <a:rPr kumimoji="1" lang="en-US" altLang="ja-JP" sz="1600" b="1" dirty="0">
                <a:solidFill>
                  <a:srgbClr val="00B050"/>
                </a:solidFill>
              </a:rPr>
              <a:t>】</a:t>
            </a:r>
            <a:endParaRPr kumimoji="1" lang="ja-JP" altLang="en-US" sz="1600" b="1" dirty="0">
              <a:solidFill>
                <a:srgbClr val="00B050"/>
              </a:solidFill>
            </a:endParaRPr>
          </a:p>
        </p:txBody>
      </p:sp>
      <p:pic>
        <p:nvPicPr>
          <p:cNvPr id="48" name="図 47">
            <a:extLst>
              <a:ext uri="{FF2B5EF4-FFF2-40B4-BE49-F238E27FC236}">
                <a16:creationId xmlns:a16="http://schemas.microsoft.com/office/drawing/2014/main" id="{B37E2352-986B-64D8-278F-39C5E0AA17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477" y="1860168"/>
            <a:ext cx="1872281" cy="1404211"/>
          </a:xfrm>
          <a:prstGeom prst="rect">
            <a:avLst/>
          </a:prstGeom>
        </p:spPr>
      </p:pic>
      <p:sp>
        <p:nvSpPr>
          <p:cNvPr id="49" name="テキスト ボックス 48">
            <a:extLst>
              <a:ext uri="{FF2B5EF4-FFF2-40B4-BE49-F238E27FC236}">
                <a16:creationId xmlns:a16="http://schemas.microsoft.com/office/drawing/2014/main" id="{0BDFEC92-9573-E090-CA16-0DFB18D449AB}"/>
              </a:ext>
            </a:extLst>
          </p:cNvPr>
          <p:cNvSpPr txBox="1"/>
          <p:nvPr/>
        </p:nvSpPr>
        <p:spPr>
          <a:xfrm>
            <a:off x="2036523" y="1811033"/>
            <a:ext cx="2763766" cy="1446550"/>
          </a:xfrm>
          <a:prstGeom prst="rect">
            <a:avLst/>
          </a:prstGeom>
          <a:noFill/>
        </p:spPr>
        <p:txBody>
          <a:bodyPr wrap="square" rtlCol="0">
            <a:spAutoFit/>
          </a:bodyPr>
          <a:lstStyle/>
          <a:p>
            <a:r>
              <a:rPr kumimoji="1" lang="ja-JP" altLang="en-US" sz="1100" b="1" dirty="0">
                <a:latin typeface="游ゴシック" panose="020B0400000000000000" pitchFamily="50" charset="-128"/>
                <a:ea typeface="游ゴシック" panose="020B0400000000000000" pitchFamily="50" charset="-128"/>
              </a:rPr>
              <a:t>●ウォーターベッド</a:t>
            </a:r>
            <a:endParaRPr kumimoji="1" lang="en-US" altLang="ja-JP" sz="1100" b="1" dirty="0">
              <a:latin typeface="游ゴシック" panose="020B0400000000000000" pitchFamily="50" charset="-128"/>
              <a:ea typeface="游ゴシック" panose="020B0400000000000000" pitchFamily="50" charset="-128"/>
            </a:endParaRPr>
          </a:p>
          <a:p>
            <a:r>
              <a:rPr lang="ja-JP" altLang="en-US" sz="1100" b="1" dirty="0">
                <a:solidFill>
                  <a:srgbClr val="333333"/>
                </a:solidFill>
                <a:latin typeface="游ゴシック" panose="020B0400000000000000" pitchFamily="50" charset="-128"/>
                <a:ea typeface="游ゴシック" panose="020B0400000000000000" pitchFamily="50" charset="-128"/>
              </a:rPr>
              <a:t>　仰向けの状態で</a:t>
            </a:r>
            <a:r>
              <a:rPr kumimoji="1" lang="ja-JP" altLang="en-US" sz="1100" b="1" dirty="0">
                <a:solidFill>
                  <a:srgbClr val="333333"/>
                </a:solidFill>
                <a:latin typeface="游ゴシック" panose="020B0400000000000000" pitchFamily="50" charset="-128"/>
                <a:ea typeface="游ゴシック" panose="020B0400000000000000" pitchFamily="50" charset="-128"/>
              </a:rPr>
              <a:t>背面全体を</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a:p>
            <a:r>
              <a:rPr kumimoji="1" lang="ja-JP" altLang="en-US" sz="1100" b="1" dirty="0">
                <a:solidFill>
                  <a:srgbClr val="333333"/>
                </a:solidFill>
                <a:latin typeface="游ゴシック" panose="020B0400000000000000" pitchFamily="50" charset="-128"/>
                <a:ea typeface="游ゴシック" panose="020B0400000000000000" pitchFamily="50" charset="-128"/>
              </a:rPr>
              <a:t>　水圧の刺激によってほぐしていきます。</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a:p>
            <a:r>
              <a:rPr kumimoji="1" lang="ja-JP" altLang="en-US" sz="1100" b="1" dirty="0">
                <a:solidFill>
                  <a:srgbClr val="333333"/>
                </a:solidFill>
                <a:latin typeface="游ゴシック" panose="020B0400000000000000" pitchFamily="50" charset="-128"/>
                <a:ea typeface="游ゴシック" panose="020B0400000000000000" pitchFamily="50" charset="-128"/>
              </a:rPr>
              <a:t>　身体全体の緊張が緩和し血流を</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a:p>
            <a:r>
              <a:rPr kumimoji="1" lang="ja-JP" altLang="en-US" sz="1100" b="1" dirty="0">
                <a:solidFill>
                  <a:srgbClr val="333333"/>
                </a:solidFill>
                <a:latin typeface="游ゴシック" panose="020B0400000000000000" pitchFamily="50" charset="-128"/>
                <a:ea typeface="游ゴシック" panose="020B0400000000000000" pitchFamily="50" charset="-128"/>
              </a:rPr>
              <a:t>　改善</a:t>
            </a:r>
            <a:r>
              <a:rPr kumimoji="1" lang="ja-JP" altLang="en-US" sz="1050" b="1" dirty="0">
                <a:solidFill>
                  <a:srgbClr val="333333"/>
                </a:solidFill>
                <a:latin typeface="游ゴシック" panose="020B0400000000000000" pitchFamily="50" charset="-128"/>
                <a:ea typeface="游ゴシック" panose="020B0400000000000000" pitchFamily="50" charset="-128"/>
              </a:rPr>
              <a:t>する</a:t>
            </a:r>
            <a:r>
              <a:rPr kumimoji="1" lang="ja-JP" altLang="en-US" sz="1100" b="1" dirty="0">
                <a:solidFill>
                  <a:srgbClr val="333333"/>
                </a:solidFill>
                <a:latin typeface="游ゴシック" panose="020B0400000000000000" pitchFamily="50" charset="-128"/>
                <a:ea typeface="游ゴシック" panose="020B0400000000000000" pitchFamily="50" charset="-128"/>
              </a:rPr>
              <a:t>ことで、肩こり・腰痛</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a:p>
            <a:r>
              <a:rPr kumimoji="1" lang="ja-JP" altLang="en-US" sz="1100" b="1" dirty="0">
                <a:solidFill>
                  <a:srgbClr val="333333"/>
                </a:solidFill>
                <a:latin typeface="游ゴシック" panose="020B0400000000000000" pitchFamily="50" charset="-128"/>
                <a:ea typeface="游ゴシック" panose="020B0400000000000000" pitchFamily="50" charset="-128"/>
              </a:rPr>
              <a:t>　膝痛といった症状の改善を期待</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a:p>
            <a:r>
              <a:rPr kumimoji="1" lang="ja-JP" altLang="en-US" sz="1100" b="1" dirty="0">
                <a:solidFill>
                  <a:srgbClr val="333333"/>
                </a:solidFill>
                <a:latin typeface="游ゴシック" panose="020B0400000000000000" pitchFamily="50" charset="-128"/>
                <a:ea typeface="游ゴシック" panose="020B0400000000000000" pitchFamily="50" charset="-128"/>
              </a:rPr>
              <a:t>　できます。運動前・運動後どちら</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a:p>
            <a:r>
              <a:rPr kumimoji="1" lang="ja-JP" altLang="en-US" sz="1100" b="1" dirty="0">
                <a:solidFill>
                  <a:srgbClr val="333333"/>
                </a:solidFill>
                <a:latin typeface="游ゴシック" panose="020B0400000000000000" pitchFamily="50" charset="-128"/>
                <a:ea typeface="游ゴシック" panose="020B0400000000000000" pitchFamily="50" charset="-128"/>
              </a:rPr>
              <a:t>　にも同様の効果が得られます。</a:t>
            </a:r>
            <a:endParaRPr kumimoji="1" lang="en-US" altLang="ja-JP" sz="1100" b="1" dirty="0">
              <a:solidFill>
                <a:srgbClr val="333333"/>
              </a:solidFill>
              <a:latin typeface="游ゴシック" panose="020B0400000000000000" pitchFamily="50" charset="-128"/>
              <a:ea typeface="游ゴシック" panose="020B0400000000000000" pitchFamily="50" charset="-128"/>
            </a:endParaRPr>
          </a:p>
        </p:txBody>
      </p:sp>
      <p:pic>
        <p:nvPicPr>
          <p:cNvPr id="51" name="図 50">
            <a:extLst>
              <a:ext uri="{FF2B5EF4-FFF2-40B4-BE49-F238E27FC236}">
                <a16:creationId xmlns:a16="http://schemas.microsoft.com/office/drawing/2014/main" id="{1B9074CA-9A58-6A9A-D9FD-AA934EBA6BB9}"/>
              </a:ext>
            </a:extLst>
          </p:cNvPr>
          <p:cNvPicPr>
            <a:picLocks noChangeAspect="1"/>
          </p:cNvPicPr>
          <p:nvPr/>
        </p:nvPicPr>
        <p:blipFill>
          <a:blip r:embed="rId8">
            <a:extLst>
              <a:ext uri="{28A0092B-C50C-407E-A947-70E740481C1C}">
                <a14:useLocalDpi xmlns:a14="http://schemas.microsoft.com/office/drawing/2010/main" val="0"/>
              </a:ext>
            </a:extLst>
          </a:blip>
          <a:srcRect r="11592" b="18675"/>
          <a:stretch/>
        </p:blipFill>
        <p:spPr>
          <a:xfrm rot="5400000">
            <a:off x="3246243" y="3660341"/>
            <a:ext cx="1800813" cy="1242391"/>
          </a:xfrm>
          <a:prstGeom prst="rect">
            <a:avLst/>
          </a:prstGeom>
        </p:spPr>
      </p:pic>
      <p:pic>
        <p:nvPicPr>
          <p:cNvPr id="53" name="図 52">
            <a:extLst>
              <a:ext uri="{FF2B5EF4-FFF2-40B4-BE49-F238E27FC236}">
                <a16:creationId xmlns:a16="http://schemas.microsoft.com/office/drawing/2014/main" id="{D1B2F172-12D5-6385-6AE8-1E15906E8CA7}"/>
              </a:ext>
            </a:extLst>
          </p:cNvPr>
          <p:cNvPicPr>
            <a:picLocks noChangeAspect="1"/>
          </p:cNvPicPr>
          <p:nvPr/>
        </p:nvPicPr>
        <p:blipFill>
          <a:blip r:embed="rId9">
            <a:extLst>
              <a:ext uri="{28A0092B-C50C-407E-A947-70E740481C1C}">
                <a14:useLocalDpi xmlns:a14="http://schemas.microsoft.com/office/drawing/2010/main" val="0"/>
              </a:ext>
            </a:extLst>
          </a:blip>
          <a:srcRect l="4216" t="8638" r="6736" b="11745"/>
          <a:stretch/>
        </p:blipFill>
        <p:spPr>
          <a:xfrm>
            <a:off x="1908378" y="3388644"/>
            <a:ext cx="1532678" cy="1114371"/>
          </a:xfrm>
          <a:prstGeom prst="rect">
            <a:avLst/>
          </a:prstGeom>
        </p:spPr>
      </p:pic>
      <p:sp>
        <p:nvSpPr>
          <p:cNvPr id="54" name="矢印: 右 53">
            <a:extLst>
              <a:ext uri="{FF2B5EF4-FFF2-40B4-BE49-F238E27FC236}">
                <a16:creationId xmlns:a16="http://schemas.microsoft.com/office/drawing/2014/main" id="{2609C270-F973-D72B-74DA-F27FB63EE811}"/>
              </a:ext>
            </a:extLst>
          </p:cNvPr>
          <p:cNvSpPr/>
          <p:nvPr/>
        </p:nvSpPr>
        <p:spPr>
          <a:xfrm rot="10800000">
            <a:off x="3427531" y="4387748"/>
            <a:ext cx="235536" cy="21824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CDA7C50-B623-20EF-2BF0-F5C38B515CF7}"/>
              </a:ext>
            </a:extLst>
          </p:cNvPr>
          <p:cNvSpPr txBox="1"/>
          <p:nvPr/>
        </p:nvSpPr>
        <p:spPr>
          <a:xfrm>
            <a:off x="453706" y="6057818"/>
            <a:ext cx="3966580" cy="338554"/>
          </a:xfrm>
          <a:prstGeom prst="rect">
            <a:avLst/>
          </a:prstGeom>
          <a:noFill/>
        </p:spPr>
        <p:txBody>
          <a:bodyPr wrap="square" rtlCol="0">
            <a:spAutoFit/>
          </a:bodyPr>
          <a:lstStyle/>
          <a:p>
            <a:r>
              <a:rPr kumimoji="1" lang="en-US" altLang="ja-JP" sz="1600" b="1" dirty="0">
                <a:solidFill>
                  <a:srgbClr val="00B050"/>
                </a:solidFill>
              </a:rPr>
              <a:t>【</a:t>
            </a:r>
            <a:r>
              <a:rPr kumimoji="1" lang="ja-JP" altLang="en-US" sz="1600" b="1" dirty="0">
                <a:solidFill>
                  <a:srgbClr val="00B050"/>
                </a:solidFill>
              </a:rPr>
              <a:t>なぜ歩行訓練は必要なのか？</a:t>
            </a:r>
            <a:r>
              <a:rPr kumimoji="1" lang="en-US" altLang="ja-JP" sz="1600" b="1" dirty="0">
                <a:solidFill>
                  <a:srgbClr val="00B050"/>
                </a:solidFill>
              </a:rPr>
              <a:t>】</a:t>
            </a:r>
            <a:endParaRPr kumimoji="1" lang="ja-JP" altLang="en-US" sz="1600" b="1" dirty="0">
              <a:solidFill>
                <a:srgbClr val="00B050"/>
              </a:solidFill>
            </a:endParaRPr>
          </a:p>
        </p:txBody>
      </p:sp>
      <p:sp>
        <p:nvSpPr>
          <p:cNvPr id="46" name="テキスト ボックス 45">
            <a:extLst>
              <a:ext uri="{FF2B5EF4-FFF2-40B4-BE49-F238E27FC236}">
                <a16:creationId xmlns:a16="http://schemas.microsoft.com/office/drawing/2014/main" id="{AA8A375B-8AA2-7AB3-843A-E36C5FF7C629}"/>
              </a:ext>
            </a:extLst>
          </p:cNvPr>
          <p:cNvSpPr txBox="1"/>
          <p:nvPr/>
        </p:nvSpPr>
        <p:spPr>
          <a:xfrm>
            <a:off x="183895" y="6440894"/>
            <a:ext cx="3855755" cy="1938992"/>
          </a:xfrm>
          <a:prstGeom prst="rect">
            <a:avLst/>
          </a:prstGeom>
          <a:noFill/>
        </p:spPr>
        <p:txBody>
          <a:bodyPr wrap="square" rtlCol="0">
            <a:spAutoFit/>
          </a:bodyPr>
          <a:lstStyle/>
          <a:p>
            <a:r>
              <a:rPr kumimoji="1" lang="ja-JP" altLang="en-US" sz="1200" b="1" dirty="0"/>
              <a:t>正しい歩き方とは・・・？</a:t>
            </a:r>
            <a:endParaRPr kumimoji="1" lang="en-US" altLang="ja-JP" sz="1200" b="1" dirty="0"/>
          </a:p>
          <a:p>
            <a:r>
              <a:rPr kumimoji="1" lang="ja-JP" altLang="en-US" sz="1200" b="1" dirty="0"/>
              <a:t>歩き方を習ったことのある方は少ないと思います。</a:t>
            </a:r>
            <a:endParaRPr kumimoji="1" lang="en-US" altLang="ja-JP" sz="1200" b="1" dirty="0"/>
          </a:p>
          <a:p>
            <a:r>
              <a:rPr kumimoji="1" lang="ja-JP" altLang="en-US" sz="1200" b="1" dirty="0"/>
              <a:t>自己流の歩き方では癖がでて関節に痛みが</a:t>
            </a:r>
            <a:endParaRPr kumimoji="1" lang="en-US" altLang="ja-JP" sz="1200" b="1" dirty="0"/>
          </a:p>
          <a:p>
            <a:r>
              <a:rPr kumimoji="1" lang="ja-JP" altLang="en-US" sz="1200" b="1" dirty="0"/>
              <a:t>出ることがありますので、安全な歩き方のポイント</a:t>
            </a:r>
            <a:endParaRPr kumimoji="1" lang="en-US" altLang="ja-JP" sz="1200" b="1" dirty="0"/>
          </a:p>
          <a:p>
            <a:r>
              <a:rPr kumimoji="1" lang="ja-JP" altLang="en-US" sz="1200" b="1" dirty="0"/>
              <a:t>を皆様にお伝えします</a:t>
            </a:r>
            <a:endParaRPr kumimoji="1" lang="en-US" altLang="ja-JP" sz="1200" b="1" dirty="0"/>
          </a:p>
          <a:p>
            <a:r>
              <a:rPr kumimoji="1" lang="ja-JP" altLang="en-US" sz="1200" b="1" dirty="0"/>
              <a:t>・顔をあげて、視線は</a:t>
            </a:r>
            <a:r>
              <a:rPr kumimoji="1" lang="en-US" altLang="ja-JP" sz="1200" b="1" dirty="0"/>
              <a:t>10</a:t>
            </a:r>
            <a:r>
              <a:rPr kumimoji="1" lang="ja-JP" altLang="en-US" sz="1200" b="1" dirty="0"/>
              <a:t>ｍ先を見る。</a:t>
            </a:r>
            <a:endParaRPr kumimoji="1" lang="en-US" altLang="ja-JP" sz="1200" b="1" dirty="0"/>
          </a:p>
          <a:p>
            <a:r>
              <a:rPr kumimoji="1" lang="ja-JP" altLang="en-US" sz="1200" b="1" dirty="0"/>
              <a:t>・足を前に出し、踵から着地する。</a:t>
            </a:r>
            <a:endParaRPr kumimoji="1" lang="en-US" altLang="ja-JP" sz="1200" b="1" dirty="0"/>
          </a:p>
          <a:p>
            <a:r>
              <a:rPr kumimoji="1" lang="ja-JP" altLang="en-US" sz="1200" b="1" dirty="0"/>
              <a:t>・腕を軽く振り、ご自身のリズムで歩く。</a:t>
            </a:r>
            <a:endParaRPr kumimoji="1" lang="en-US" altLang="ja-JP" sz="1200" b="1" dirty="0"/>
          </a:p>
          <a:p>
            <a:r>
              <a:rPr kumimoji="1" lang="ja-JP" altLang="en-US" sz="1200" b="1" dirty="0"/>
              <a:t>関節の負担を少なくする歩き方を身につけて</a:t>
            </a:r>
            <a:endParaRPr kumimoji="1" lang="en-US" altLang="ja-JP" sz="1200" b="1" dirty="0"/>
          </a:p>
          <a:p>
            <a:r>
              <a:rPr kumimoji="1" lang="ja-JP" altLang="en-US" sz="1200" b="1" dirty="0"/>
              <a:t>ご自身の足で健康的に歩けるようにしましょう。</a:t>
            </a:r>
            <a:endParaRPr kumimoji="1" lang="en-US" altLang="ja-JP" sz="1200" b="1" dirty="0"/>
          </a:p>
        </p:txBody>
      </p:sp>
      <p:sp>
        <p:nvSpPr>
          <p:cNvPr id="60" name="吹き出し: 四角形 59">
            <a:extLst>
              <a:ext uri="{FF2B5EF4-FFF2-40B4-BE49-F238E27FC236}">
                <a16:creationId xmlns:a16="http://schemas.microsoft.com/office/drawing/2014/main" id="{F711DC6A-EA72-0D0C-E14A-A3CE73A6F000}"/>
              </a:ext>
            </a:extLst>
          </p:cNvPr>
          <p:cNvSpPr/>
          <p:nvPr/>
        </p:nvSpPr>
        <p:spPr>
          <a:xfrm>
            <a:off x="5469568" y="4582732"/>
            <a:ext cx="1979892" cy="335778"/>
          </a:xfrm>
          <a:prstGeom prst="wedgeRectCallout">
            <a:avLst>
              <a:gd name="adj1" fmla="val -58207"/>
              <a:gd name="adj2" fmla="val 2301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吹き出し: 四角形 66">
            <a:extLst>
              <a:ext uri="{FF2B5EF4-FFF2-40B4-BE49-F238E27FC236}">
                <a16:creationId xmlns:a16="http://schemas.microsoft.com/office/drawing/2014/main" id="{0664F9FE-BD42-703A-5B68-3B06E2FD8C35}"/>
              </a:ext>
            </a:extLst>
          </p:cNvPr>
          <p:cNvSpPr/>
          <p:nvPr/>
        </p:nvSpPr>
        <p:spPr>
          <a:xfrm>
            <a:off x="5674171" y="4947392"/>
            <a:ext cx="1779116" cy="384517"/>
          </a:xfrm>
          <a:prstGeom prst="wedgeRectCallout">
            <a:avLst>
              <a:gd name="adj1" fmla="val 56868"/>
              <a:gd name="adj2" fmla="val 2680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8AD63376-2E72-1860-7F4B-AD6DB9E7CCE3}"/>
              </a:ext>
            </a:extLst>
          </p:cNvPr>
          <p:cNvPicPr>
            <a:picLocks noChangeAspect="1"/>
          </p:cNvPicPr>
          <p:nvPr/>
        </p:nvPicPr>
        <p:blipFill>
          <a:blip r:embed="rId4">
            <a:extLst>
              <a:ext uri="{28A0092B-C50C-407E-A947-70E740481C1C}">
                <a14:useLocalDpi xmlns:a14="http://schemas.microsoft.com/office/drawing/2010/main" val="0"/>
              </a:ext>
            </a:extLst>
          </a:blip>
          <a:srcRect l="21094" t="4457" r="24109" b="48078"/>
          <a:stretch/>
        </p:blipFill>
        <p:spPr>
          <a:xfrm>
            <a:off x="5023298" y="4565763"/>
            <a:ext cx="204466" cy="319841"/>
          </a:xfrm>
          <a:prstGeom prst="rect">
            <a:avLst/>
          </a:prstGeom>
        </p:spPr>
      </p:pic>
      <p:sp>
        <p:nvSpPr>
          <p:cNvPr id="69" name="テキスト ボックス 68">
            <a:extLst>
              <a:ext uri="{FF2B5EF4-FFF2-40B4-BE49-F238E27FC236}">
                <a16:creationId xmlns:a16="http://schemas.microsoft.com/office/drawing/2014/main" id="{EEE0C180-1096-3E1B-BFDD-87578351E25E}"/>
              </a:ext>
            </a:extLst>
          </p:cNvPr>
          <p:cNvSpPr txBox="1"/>
          <p:nvPr/>
        </p:nvSpPr>
        <p:spPr>
          <a:xfrm>
            <a:off x="5620265" y="4634613"/>
            <a:ext cx="2546904" cy="246221"/>
          </a:xfrm>
          <a:prstGeom prst="rect">
            <a:avLst/>
          </a:prstGeom>
          <a:noFill/>
        </p:spPr>
        <p:txBody>
          <a:bodyPr wrap="square" rtlCol="0">
            <a:spAutoFit/>
          </a:bodyPr>
          <a:lstStyle/>
          <a:p>
            <a:r>
              <a:rPr kumimoji="1" lang="ja-JP" altLang="en-US" sz="1000" dirty="0"/>
              <a:t>今後の目標はありますか？</a:t>
            </a:r>
          </a:p>
        </p:txBody>
      </p:sp>
      <p:pic>
        <p:nvPicPr>
          <p:cNvPr id="70" name="図 69">
            <a:extLst>
              <a:ext uri="{FF2B5EF4-FFF2-40B4-BE49-F238E27FC236}">
                <a16:creationId xmlns:a16="http://schemas.microsoft.com/office/drawing/2014/main" id="{F7C7E1E7-31ED-ED64-C7C7-15B42BB07826}"/>
              </a:ext>
            </a:extLst>
          </p:cNvPr>
          <p:cNvPicPr>
            <a:picLocks noChangeAspect="1"/>
          </p:cNvPicPr>
          <p:nvPr/>
        </p:nvPicPr>
        <p:blipFill>
          <a:blip r:embed="rId5">
            <a:extLst>
              <a:ext uri="{28A0092B-C50C-407E-A947-70E740481C1C}">
                <a14:useLocalDpi xmlns:a14="http://schemas.microsoft.com/office/drawing/2010/main" val="0"/>
              </a:ext>
            </a:extLst>
          </a:blip>
          <a:srcRect l="32704" t="5212" r="32053" b="26813"/>
          <a:stretch/>
        </p:blipFill>
        <p:spPr>
          <a:xfrm>
            <a:off x="7752972" y="4869770"/>
            <a:ext cx="240464" cy="347345"/>
          </a:xfrm>
          <a:prstGeom prst="rect">
            <a:avLst/>
          </a:prstGeom>
        </p:spPr>
      </p:pic>
      <p:sp>
        <p:nvSpPr>
          <p:cNvPr id="71" name="テキスト ボックス 70">
            <a:extLst>
              <a:ext uri="{FF2B5EF4-FFF2-40B4-BE49-F238E27FC236}">
                <a16:creationId xmlns:a16="http://schemas.microsoft.com/office/drawing/2014/main" id="{0185B476-92E8-5691-5DA7-969BBCDD214F}"/>
              </a:ext>
            </a:extLst>
          </p:cNvPr>
          <p:cNvSpPr txBox="1"/>
          <p:nvPr/>
        </p:nvSpPr>
        <p:spPr>
          <a:xfrm>
            <a:off x="5641839" y="4936206"/>
            <a:ext cx="1843780" cy="400110"/>
          </a:xfrm>
          <a:prstGeom prst="rect">
            <a:avLst/>
          </a:prstGeom>
          <a:noFill/>
        </p:spPr>
        <p:txBody>
          <a:bodyPr wrap="square" rtlCol="0">
            <a:spAutoFit/>
          </a:bodyPr>
          <a:lstStyle/>
          <a:p>
            <a:r>
              <a:rPr kumimoji="1" lang="ja-JP" altLang="en-US" sz="1000" dirty="0"/>
              <a:t>体力・筋力を今の状態のまま</a:t>
            </a:r>
            <a:endParaRPr kumimoji="1" lang="en-US" altLang="ja-JP" sz="1000" dirty="0"/>
          </a:p>
          <a:p>
            <a:r>
              <a:rPr kumimoji="1" lang="ja-JP" altLang="en-US" sz="1000" dirty="0"/>
              <a:t>維持していきたいです。</a:t>
            </a:r>
          </a:p>
        </p:txBody>
      </p:sp>
      <p:pic>
        <p:nvPicPr>
          <p:cNvPr id="72" name="図 71">
            <a:extLst>
              <a:ext uri="{FF2B5EF4-FFF2-40B4-BE49-F238E27FC236}">
                <a16:creationId xmlns:a16="http://schemas.microsoft.com/office/drawing/2014/main" id="{053AB19E-EA5E-2971-A468-22C3F6DE0906}"/>
              </a:ext>
            </a:extLst>
          </p:cNvPr>
          <p:cNvPicPr>
            <a:picLocks noChangeAspect="1"/>
          </p:cNvPicPr>
          <p:nvPr/>
        </p:nvPicPr>
        <p:blipFill>
          <a:blip r:embed="rId4">
            <a:extLst>
              <a:ext uri="{28A0092B-C50C-407E-A947-70E740481C1C}">
                <a14:useLocalDpi xmlns:a14="http://schemas.microsoft.com/office/drawing/2010/main" val="0"/>
              </a:ext>
            </a:extLst>
          </a:blip>
          <a:srcRect l="21094" t="4457" r="24109" b="48078"/>
          <a:stretch/>
        </p:blipFill>
        <p:spPr>
          <a:xfrm>
            <a:off x="5075587" y="5260451"/>
            <a:ext cx="204466" cy="319841"/>
          </a:xfrm>
          <a:prstGeom prst="rect">
            <a:avLst/>
          </a:prstGeom>
        </p:spPr>
      </p:pic>
      <p:sp>
        <p:nvSpPr>
          <p:cNvPr id="73" name="吹き出し: 四角形 72">
            <a:extLst>
              <a:ext uri="{FF2B5EF4-FFF2-40B4-BE49-F238E27FC236}">
                <a16:creationId xmlns:a16="http://schemas.microsoft.com/office/drawing/2014/main" id="{6CFC1287-7244-C715-5C90-FD89BA5E61CD}"/>
              </a:ext>
            </a:extLst>
          </p:cNvPr>
          <p:cNvSpPr/>
          <p:nvPr/>
        </p:nvSpPr>
        <p:spPr>
          <a:xfrm>
            <a:off x="5477707" y="5365793"/>
            <a:ext cx="2275266" cy="299264"/>
          </a:xfrm>
          <a:prstGeom prst="wedgeRectCallout">
            <a:avLst>
              <a:gd name="adj1" fmla="val -56771"/>
              <a:gd name="adj2" fmla="val 15720"/>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テキスト ボックス 73">
            <a:extLst>
              <a:ext uri="{FF2B5EF4-FFF2-40B4-BE49-F238E27FC236}">
                <a16:creationId xmlns:a16="http://schemas.microsoft.com/office/drawing/2014/main" id="{3D90EA81-3498-A79F-2070-739408DD001D}"/>
              </a:ext>
            </a:extLst>
          </p:cNvPr>
          <p:cNvSpPr txBox="1"/>
          <p:nvPr/>
        </p:nvSpPr>
        <p:spPr>
          <a:xfrm>
            <a:off x="5595318" y="5325267"/>
            <a:ext cx="2612640" cy="400110"/>
          </a:xfrm>
          <a:prstGeom prst="rect">
            <a:avLst/>
          </a:prstGeom>
          <a:noFill/>
        </p:spPr>
        <p:txBody>
          <a:bodyPr wrap="square" rtlCol="0">
            <a:spAutoFit/>
          </a:bodyPr>
          <a:lstStyle/>
          <a:p>
            <a:r>
              <a:rPr kumimoji="1" lang="ja-JP" altLang="en-US" sz="1000" dirty="0"/>
              <a:t>今後も一緒にトレーニングして</a:t>
            </a:r>
            <a:endParaRPr kumimoji="1" lang="en-US" altLang="ja-JP" sz="1000" dirty="0"/>
          </a:p>
          <a:p>
            <a:r>
              <a:rPr kumimoji="1" lang="ja-JP" altLang="en-US" sz="1000" dirty="0"/>
              <a:t>いきましょう！</a:t>
            </a:r>
          </a:p>
        </p:txBody>
      </p:sp>
      <p:sp>
        <p:nvSpPr>
          <p:cNvPr id="75" name="テキスト ボックス 74">
            <a:extLst>
              <a:ext uri="{FF2B5EF4-FFF2-40B4-BE49-F238E27FC236}">
                <a16:creationId xmlns:a16="http://schemas.microsoft.com/office/drawing/2014/main" id="{6D77301F-25DD-F021-146D-E28AC4BA59ED}"/>
              </a:ext>
            </a:extLst>
          </p:cNvPr>
          <p:cNvSpPr txBox="1"/>
          <p:nvPr/>
        </p:nvSpPr>
        <p:spPr>
          <a:xfrm>
            <a:off x="7663578" y="2512738"/>
            <a:ext cx="1168842" cy="246221"/>
          </a:xfrm>
          <a:prstGeom prst="rect">
            <a:avLst/>
          </a:prstGeom>
          <a:noFill/>
        </p:spPr>
        <p:txBody>
          <a:bodyPr wrap="square" rtlCol="0">
            <a:spAutoFit/>
          </a:bodyPr>
          <a:lstStyle/>
          <a:p>
            <a:r>
              <a:rPr kumimoji="1" lang="en-US" altLang="ja-JP" sz="1000" dirty="0"/>
              <a:t>(S.K</a:t>
            </a:r>
            <a:r>
              <a:rPr kumimoji="1" lang="ja-JP" altLang="en-US" sz="1000" dirty="0"/>
              <a:t>様</a:t>
            </a:r>
            <a:r>
              <a:rPr kumimoji="1" lang="en-US" altLang="ja-JP" sz="1000" dirty="0"/>
              <a:t>)</a:t>
            </a:r>
          </a:p>
        </p:txBody>
      </p:sp>
      <p:sp>
        <p:nvSpPr>
          <p:cNvPr id="76" name="テキスト ボックス 75">
            <a:extLst>
              <a:ext uri="{FF2B5EF4-FFF2-40B4-BE49-F238E27FC236}">
                <a16:creationId xmlns:a16="http://schemas.microsoft.com/office/drawing/2014/main" id="{85A43C68-1324-B935-1945-566730A4CD8A}"/>
              </a:ext>
            </a:extLst>
          </p:cNvPr>
          <p:cNvSpPr txBox="1"/>
          <p:nvPr/>
        </p:nvSpPr>
        <p:spPr>
          <a:xfrm>
            <a:off x="7611933" y="5161187"/>
            <a:ext cx="1168842" cy="246221"/>
          </a:xfrm>
          <a:prstGeom prst="rect">
            <a:avLst/>
          </a:prstGeom>
          <a:noFill/>
        </p:spPr>
        <p:txBody>
          <a:bodyPr wrap="square" rtlCol="0">
            <a:spAutoFit/>
          </a:bodyPr>
          <a:lstStyle/>
          <a:p>
            <a:r>
              <a:rPr kumimoji="1" lang="en-US" altLang="ja-JP" sz="1000" dirty="0"/>
              <a:t>(S.K</a:t>
            </a:r>
            <a:r>
              <a:rPr kumimoji="1" lang="ja-JP" altLang="en-US" sz="1000" dirty="0"/>
              <a:t>様</a:t>
            </a:r>
            <a:r>
              <a:rPr kumimoji="1" lang="en-US" altLang="ja-JP" sz="1000" dirty="0"/>
              <a:t>)</a:t>
            </a:r>
          </a:p>
        </p:txBody>
      </p:sp>
      <p:sp>
        <p:nvSpPr>
          <p:cNvPr id="77" name="テキスト ボックス 76">
            <a:extLst>
              <a:ext uri="{FF2B5EF4-FFF2-40B4-BE49-F238E27FC236}">
                <a16:creationId xmlns:a16="http://schemas.microsoft.com/office/drawing/2014/main" id="{5C4225B6-DC17-518D-6108-5B03321233B2}"/>
              </a:ext>
            </a:extLst>
          </p:cNvPr>
          <p:cNvSpPr txBox="1"/>
          <p:nvPr/>
        </p:nvSpPr>
        <p:spPr>
          <a:xfrm>
            <a:off x="7657843" y="4440087"/>
            <a:ext cx="1168842" cy="246221"/>
          </a:xfrm>
          <a:prstGeom prst="rect">
            <a:avLst/>
          </a:prstGeom>
          <a:noFill/>
        </p:spPr>
        <p:txBody>
          <a:bodyPr wrap="square" rtlCol="0">
            <a:spAutoFit/>
          </a:bodyPr>
          <a:lstStyle/>
          <a:p>
            <a:r>
              <a:rPr kumimoji="1" lang="en-US" altLang="ja-JP" sz="1000" dirty="0"/>
              <a:t>(S.K</a:t>
            </a:r>
            <a:r>
              <a:rPr kumimoji="1" lang="ja-JP" altLang="en-US" sz="1000" dirty="0"/>
              <a:t>様</a:t>
            </a:r>
            <a:r>
              <a:rPr kumimoji="1" lang="en-US" altLang="ja-JP" sz="1000" dirty="0"/>
              <a:t>)</a:t>
            </a:r>
          </a:p>
        </p:txBody>
      </p:sp>
      <p:sp>
        <p:nvSpPr>
          <p:cNvPr id="78" name="テキスト ボックス 77">
            <a:extLst>
              <a:ext uri="{FF2B5EF4-FFF2-40B4-BE49-F238E27FC236}">
                <a16:creationId xmlns:a16="http://schemas.microsoft.com/office/drawing/2014/main" id="{A07E0BBF-6B1E-1EFE-4A56-F1F6E796653F}"/>
              </a:ext>
            </a:extLst>
          </p:cNvPr>
          <p:cNvSpPr txBox="1"/>
          <p:nvPr/>
        </p:nvSpPr>
        <p:spPr>
          <a:xfrm>
            <a:off x="7674537" y="3526747"/>
            <a:ext cx="1168842" cy="246221"/>
          </a:xfrm>
          <a:prstGeom prst="rect">
            <a:avLst/>
          </a:prstGeom>
          <a:noFill/>
        </p:spPr>
        <p:txBody>
          <a:bodyPr wrap="square" rtlCol="0">
            <a:spAutoFit/>
          </a:bodyPr>
          <a:lstStyle/>
          <a:p>
            <a:r>
              <a:rPr kumimoji="1" lang="en-US" altLang="ja-JP" sz="1000" dirty="0"/>
              <a:t>(S.K</a:t>
            </a:r>
            <a:r>
              <a:rPr kumimoji="1" lang="ja-JP" altLang="en-US" sz="1000" dirty="0"/>
              <a:t>様</a:t>
            </a:r>
            <a:r>
              <a:rPr kumimoji="1" lang="en-US" altLang="ja-JP" sz="1000" dirty="0"/>
              <a:t>)</a:t>
            </a:r>
          </a:p>
        </p:txBody>
      </p:sp>
      <p:pic>
        <p:nvPicPr>
          <p:cNvPr id="85" name="図 84">
            <a:extLst>
              <a:ext uri="{FF2B5EF4-FFF2-40B4-BE49-F238E27FC236}">
                <a16:creationId xmlns:a16="http://schemas.microsoft.com/office/drawing/2014/main" id="{5363EEC9-608C-819F-A94F-C9CF150773D9}"/>
              </a:ext>
            </a:extLst>
          </p:cNvPr>
          <p:cNvPicPr>
            <a:picLocks noChangeAspect="1"/>
          </p:cNvPicPr>
          <p:nvPr/>
        </p:nvPicPr>
        <p:blipFill>
          <a:blip r:embed="rId3">
            <a:extLst>
              <a:ext uri="{28A0092B-C50C-407E-A947-70E740481C1C}">
                <a14:useLocalDpi xmlns:a14="http://schemas.microsoft.com/office/drawing/2010/main" val="0"/>
              </a:ext>
            </a:extLst>
          </a:blip>
          <a:srcRect l="16622" r="19505"/>
          <a:stretch/>
        </p:blipFill>
        <p:spPr>
          <a:xfrm>
            <a:off x="3320524" y="7269782"/>
            <a:ext cx="690703" cy="809847"/>
          </a:xfrm>
          <a:prstGeom prst="rect">
            <a:avLst/>
          </a:prstGeom>
        </p:spPr>
      </p:pic>
      <p:pic>
        <p:nvPicPr>
          <p:cNvPr id="89" name="図 88">
            <a:extLst>
              <a:ext uri="{FF2B5EF4-FFF2-40B4-BE49-F238E27FC236}">
                <a16:creationId xmlns:a16="http://schemas.microsoft.com/office/drawing/2014/main" id="{2B0B50A5-FC9E-0948-575A-E3768F437AE0}"/>
              </a:ext>
            </a:extLst>
          </p:cNvPr>
          <p:cNvPicPr>
            <a:picLocks noChangeAspect="1"/>
          </p:cNvPicPr>
          <p:nvPr/>
        </p:nvPicPr>
        <p:blipFill>
          <a:blip r:embed="rId10">
            <a:alphaModFix/>
            <a:duotone>
              <a:schemeClr val="accent2">
                <a:shade val="45000"/>
                <a:satMod val="135000"/>
              </a:schemeClr>
              <a:prstClr val="white"/>
            </a:duotone>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val="0"/>
              </a:ext>
            </a:extLst>
          </a:blip>
          <a:srcRect t="19122" b="2"/>
          <a:stretch/>
        </p:blipFill>
        <p:spPr>
          <a:xfrm>
            <a:off x="4200341" y="5798929"/>
            <a:ext cx="3974509" cy="2721405"/>
          </a:xfrm>
          <a:prstGeom prst="roundRect">
            <a:avLst>
              <a:gd name="adj" fmla="val 16667"/>
            </a:avLst>
          </a:prstGeom>
          <a:ln>
            <a:noFill/>
          </a:ln>
          <a:effectLst>
            <a:outerShdw blurRad="76200" dist="38100" dir="7800000" algn="tl" rotWithShape="0">
              <a:srgbClr val="000000">
                <a:alpha val="40000"/>
              </a:srgbClr>
            </a:outerShdw>
            <a:softEdge rad="635000"/>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テキスト ボックス 56">
            <a:extLst>
              <a:ext uri="{FF2B5EF4-FFF2-40B4-BE49-F238E27FC236}">
                <a16:creationId xmlns:a16="http://schemas.microsoft.com/office/drawing/2014/main" id="{0117BDAF-8430-92D7-FFFC-B750D6369A79}"/>
              </a:ext>
            </a:extLst>
          </p:cNvPr>
          <p:cNvSpPr txBox="1"/>
          <p:nvPr/>
        </p:nvSpPr>
        <p:spPr>
          <a:xfrm>
            <a:off x="4301933" y="5922476"/>
            <a:ext cx="3731999" cy="307777"/>
          </a:xfrm>
          <a:prstGeom prst="rect">
            <a:avLst/>
          </a:prstGeom>
          <a:noFill/>
        </p:spPr>
        <p:txBody>
          <a:bodyPr wrap="square" rtlCol="0">
            <a:spAutoFit/>
          </a:bodyPr>
          <a:lstStyle/>
          <a:p>
            <a:r>
              <a:rPr kumimoji="1" lang="ja-JP" altLang="en-US" sz="1400" b="1" dirty="0">
                <a:solidFill>
                  <a:srgbClr val="00B050"/>
                </a:solidFill>
              </a:rPr>
              <a:t>新たにスタッフ３名が入職しました</a:t>
            </a:r>
          </a:p>
        </p:txBody>
      </p:sp>
      <p:pic>
        <p:nvPicPr>
          <p:cNvPr id="52" name="図 51">
            <a:extLst>
              <a:ext uri="{FF2B5EF4-FFF2-40B4-BE49-F238E27FC236}">
                <a16:creationId xmlns:a16="http://schemas.microsoft.com/office/drawing/2014/main" id="{2D60F4AA-D3B2-8ED3-4AD7-6923265088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3151">
            <a:off x="4145954" y="6237537"/>
            <a:ext cx="1580306" cy="1169564"/>
          </a:xfrm>
          <a:prstGeom prst="ellipse">
            <a:avLst/>
          </a:prstGeom>
          <a:ln>
            <a:noFill/>
          </a:ln>
          <a:effectLst>
            <a:softEdge rad="112500"/>
          </a:effectLst>
        </p:spPr>
      </p:pic>
      <p:pic>
        <p:nvPicPr>
          <p:cNvPr id="58" name="図 57">
            <a:extLst>
              <a:ext uri="{FF2B5EF4-FFF2-40B4-BE49-F238E27FC236}">
                <a16:creationId xmlns:a16="http://schemas.microsoft.com/office/drawing/2014/main" id="{F5961B3C-DDFE-56DB-4206-1031102516DD}"/>
              </a:ext>
            </a:extLst>
          </p:cNvPr>
          <p:cNvPicPr>
            <a:picLocks noChangeAspect="1"/>
          </p:cNvPicPr>
          <p:nvPr/>
        </p:nvPicPr>
        <p:blipFill>
          <a:blip r:embed="rId13">
            <a:extLst>
              <a:ext uri="{28A0092B-C50C-407E-A947-70E740481C1C}">
                <a14:useLocalDpi xmlns:a14="http://schemas.microsoft.com/office/drawing/2010/main" val="0"/>
              </a:ext>
            </a:extLst>
          </a:blip>
          <a:srcRect l="12436" t="-1531" r="-3013" b="6117"/>
          <a:stretch/>
        </p:blipFill>
        <p:spPr>
          <a:xfrm rot="595968">
            <a:off x="6627599" y="6212273"/>
            <a:ext cx="1695488" cy="1132550"/>
          </a:xfrm>
          <a:prstGeom prst="ellipse">
            <a:avLst/>
          </a:prstGeom>
          <a:ln>
            <a:noFill/>
          </a:ln>
          <a:effectLst>
            <a:softEdge rad="112500"/>
          </a:effectLst>
        </p:spPr>
      </p:pic>
      <p:sp>
        <p:nvSpPr>
          <p:cNvPr id="63" name="テキスト ボックス 62">
            <a:extLst>
              <a:ext uri="{FF2B5EF4-FFF2-40B4-BE49-F238E27FC236}">
                <a16:creationId xmlns:a16="http://schemas.microsoft.com/office/drawing/2014/main" id="{39B3A88D-18E5-F45A-CDC8-39E63C20129E}"/>
              </a:ext>
            </a:extLst>
          </p:cNvPr>
          <p:cNvSpPr txBox="1"/>
          <p:nvPr/>
        </p:nvSpPr>
        <p:spPr>
          <a:xfrm rot="20832377">
            <a:off x="4321377" y="6177902"/>
            <a:ext cx="991048" cy="276999"/>
          </a:xfrm>
          <a:prstGeom prst="rect">
            <a:avLst/>
          </a:prstGeom>
          <a:noFill/>
        </p:spPr>
        <p:txBody>
          <a:bodyPr wrap="square" rtlCol="0">
            <a:spAutoFit/>
          </a:bodyPr>
          <a:lstStyle/>
          <a:p>
            <a:r>
              <a:rPr kumimoji="1" lang="en-US" altLang="ja-JP" sz="1100" b="1" dirty="0">
                <a:solidFill>
                  <a:srgbClr val="FF0066"/>
                </a:solidFill>
                <a:latin typeface="游ゴシック" panose="020B0400000000000000" pitchFamily="50" charset="-128"/>
                <a:ea typeface="游ゴシック" panose="020B0400000000000000" pitchFamily="50" charset="-128"/>
              </a:rPr>
              <a:t>New</a:t>
            </a:r>
            <a:r>
              <a:rPr kumimoji="1" lang="ja-JP" altLang="en-US" sz="1200" b="1" dirty="0">
                <a:solidFill>
                  <a:srgbClr val="FF0066"/>
                </a:solidFill>
                <a:latin typeface="游ゴシック" panose="020B0400000000000000" pitchFamily="50" charset="-128"/>
                <a:ea typeface="游ゴシック" panose="020B0400000000000000" pitchFamily="50" charset="-128"/>
              </a:rPr>
              <a:t>！</a:t>
            </a:r>
          </a:p>
        </p:txBody>
      </p:sp>
      <p:sp>
        <p:nvSpPr>
          <p:cNvPr id="66" name="テキスト ボックス 65">
            <a:extLst>
              <a:ext uri="{FF2B5EF4-FFF2-40B4-BE49-F238E27FC236}">
                <a16:creationId xmlns:a16="http://schemas.microsoft.com/office/drawing/2014/main" id="{BB099F1E-8830-D285-F316-DDCB5280234E}"/>
              </a:ext>
            </a:extLst>
          </p:cNvPr>
          <p:cNvSpPr txBox="1"/>
          <p:nvPr/>
        </p:nvSpPr>
        <p:spPr>
          <a:xfrm>
            <a:off x="5841434" y="6591509"/>
            <a:ext cx="991048" cy="261610"/>
          </a:xfrm>
          <a:prstGeom prst="rect">
            <a:avLst/>
          </a:prstGeom>
          <a:noFill/>
        </p:spPr>
        <p:txBody>
          <a:bodyPr wrap="square" rtlCol="0">
            <a:spAutoFit/>
          </a:bodyPr>
          <a:lstStyle/>
          <a:p>
            <a:r>
              <a:rPr kumimoji="1" lang="en-US" altLang="ja-JP" sz="1100" b="1" dirty="0">
                <a:solidFill>
                  <a:srgbClr val="FF0066"/>
                </a:solidFill>
                <a:latin typeface="游ゴシック" panose="020B0400000000000000" pitchFamily="50" charset="-128"/>
                <a:ea typeface="游ゴシック" panose="020B0400000000000000" pitchFamily="50" charset="-128"/>
              </a:rPr>
              <a:t>New</a:t>
            </a:r>
            <a:r>
              <a:rPr kumimoji="1" lang="ja-JP" altLang="en-US" sz="1100" b="1" dirty="0">
                <a:solidFill>
                  <a:srgbClr val="FF0066"/>
                </a:solidFill>
                <a:latin typeface="游ゴシック" panose="020B0400000000000000" pitchFamily="50" charset="-128"/>
                <a:ea typeface="游ゴシック" panose="020B0400000000000000" pitchFamily="50" charset="-128"/>
              </a:rPr>
              <a:t>！</a:t>
            </a:r>
          </a:p>
        </p:txBody>
      </p:sp>
      <p:pic>
        <p:nvPicPr>
          <p:cNvPr id="59" name="図 58">
            <a:extLst>
              <a:ext uri="{FF2B5EF4-FFF2-40B4-BE49-F238E27FC236}">
                <a16:creationId xmlns:a16="http://schemas.microsoft.com/office/drawing/2014/main" id="{4451C09C-3425-2609-B730-3A257CE7714D}"/>
              </a:ext>
            </a:extLst>
          </p:cNvPr>
          <p:cNvPicPr>
            <a:picLocks noChangeAspect="1"/>
          </p:cNvPicPr>
          <p:nvPr/>
        </p:nvPicPr>
        <p:blipFill>
          <a:blip r:embed="rId14">
            <a:extLst>
              <a:ext uri="{28A0092B-C50C-407E-A947-70E740481C1C}">
                <a14:useLocalDpi xmlns:a14="http://schemas.microsoft.com/office/drawing/2010/main" val="0"/>
              </a:ext>
            </a:extLst>
          </a:blip>
          <a:srcRect l="15372" t="7096" r="20741" b="289"/>
          <a:stretch/>
        </p:blipFill>
        <p:spPr>
          <a:xfrm>
            <a:off x="7292824" y="5904220"/>
            <a:ext cx="313272" cy="293658"/>
          </a:xfrm>
          <a:prstGeom prst="rect">
            <a:avLst/>
          </a:prstGeom>
        </p:spPr>
      </p:pic>
      <p:sp>
        <p:nvSpPr>
          <p:cNvPr id="64" name="テキスト ボックス 63">
            <a:extLst>
              <a:ext uri="{FF2B5EF4-FFF2-40B4-BE49-F238E27FC236}">
                <a16:creationId xmlns:a16="http://schemas.microsoft.com/office/drawing/2014/main" id="{420832D5-3DF4-B1DB-1C12-611A2DB1AE3C}"/>
              </a:ext>
            </a:extLst>
          </p:cNvPr>
          <p:cNvSpPr txBox="1"/>
          <p:nvPr/>
        </p:nvSpPr>
        <p:spPr>
          <a:xfrm rot="601688">
            <a:off x="7080132" y="6311017"/>
            <a:ext cx="991048" cy="261610"/>
          </a:xfrm>
          <a:prstGeom prst="rect">
            <a:avLst/>
          </a:prstGeom>
          <a:noFill/>
        </p:spPr>
        <p:txBody>
          <a:bodyPr wrap="square" rtlCol="0">
            <a:spAutoFit/>
          </a:bodyPr>
          <a:lstStyle/>
          <a:p>
            <a:r>
              <a:rPr kumimoji="1" lang="en-US" altLang="ja-JP" sz="1100" b="1" dirty="0">
                <a:solidFill>
                  <a:srgbClr val="FF0066"/>
                </a:solidFill>
                <a:latin typeface="游ゴシック" panose="020B0400000000000000" pitchFamily="50" charset="-128"/>
                <a:ea typeface="游ゴシック" panose="020B0400000000000000" pitchFamily="50" charset="-128"/>
              </a:rPr>
              <a:t>New</a:t>
            </a:r>
            <a:r>
              <a:rPr kumimoji="1" lang="ja-JP" altLang="en-US" sz="1100" b="1" dirty="0">
                <a:solidFill>
                  <a:srgbClr val="FF0066"/>
                </a:solidFill>
                <a:latin typeface="游ゴシック" panose="020B0400000000000000" pitchFamily="50" charset="-128"/>
                <a:ea typeface="游ゴシック" panose="020B0400000000000000" pitchFamily="50" charset="-128"/>
              </a:rPr>
              <a:t>！</a:t>
            </a:r>
          </a:p>
        </p:txBody>
      </p:sp>
      <p:sp>
        <p:nvSpPr>
          <p:cNvPr id="47" name="テキスト ボックス 46">
            <a:extLst>
              <a:ext uri="{FF2B5EF4-FFF2-40B4-BE49-F238E27FC236}">
                <a16:creationId xmlns:a16="http://schemas.microsoft.com/office/drawing/2014/main" id="{F97C8103-6DE9-7EB5-FEE1-81B1F8A6D466}"/>
              </a:ext>
            </a:extLst>
          </p:cNvPr>
          <p:cNvSpPr txBox="1"/>
          <p:nvPr/>
        </p:nvSpPr>
        <p:spPr>
          <a:xfrm>
            <a:off x="4294174" y="7951021"/>
            <a:ext cx="6481178" cy="400110"/>
          </a:xfrm>
          <a:prstGeom prst="rect">
            <a:avLst/>
          </a:prstGeom>
          <a:noFill/>
        </p:spPr>
        <p:txBody>
          <a:bodyPr wrap="square" rtlCol="0">
            <a:spAutoFit/>
          </a:bodyPr>
          <a:lstStyle/>
          <a:p>
            <a:r>
              <a:rPr kumimoji="1" lang="ja-JP" altLang="en-US" sz="1000" b="1" dirty="0">
                <a:solidFill>
                  <a:srgbClr val="00B050"/>
                </a:solidFill>
                <a:latin typeface="游ゴシック" panose="020B0400000000000000" pitchFamily="50" charset="-128"/>
                <a:ea typeface="游ゴシック" panose="020B0400000000000000" pitchFamily="50" charset="-128"/>
              </a:rPr>
              <a:t>新しいスタッフも加わり、更にパワーアップしました！</a:t>
            </a:r>
            <a:endParaRPr kumimoji="1" lang="en-US" altLang="ja-JP" sz="1000" b="1" dirty="0">
              <a:solidFill>
                <a:srgbClr val="00B050"/>
              </a:solidFill>
              <a:latin typeface="游ゴシック" panose="020B0400000000000000" pitchFamily="50" charset="-128"/>
              <a:ea typeface="游ゴシック" panose="020B0400000000000000" pitchFamily="50" charset="-128"/>
            </a:endParaRPr>
          </a:p>
          <a:p>
            <a:r>
              <a:rPr kumimoji="1" lang="ja-JP" altLang="en-US" sz="1000" b="1" dirty="0">
                <a:solidFill>
                  <a:srgbClr val="00B050"/>
                </a:solidFill>
                <a:latin typeface="游ゴシック" panose="020B0400000000000000" pitchFamily="50" charset="-128"/>
                <a:ea typeface="游ゴシック" panose="020B0400000000000000" pitchFamily="50" charset="-128"/>
              </a:rPr>
              <a:t>これからも私達と一緒に無理なく身体を動かしていきましょう！</a:t>
            </a:r>
            <a:endParaRPr kumimoji="1" lang="en-US" altLang="ja-JP" sz="1000" b="1" dirty="0">
              <a:solidFill>
                <a:srgbClr val="00B050"/>
              </a:solidFill>
              <a:latin typeface="游ゴシック" panose="020B0400000000000000" pitchFamily="50" charset="-128"/>
              <a:ea typeface="游ゴシック" panose="020B0400000000000000" pitchFamily="50" charset="-128"/>
            </a:endParaRPr>
          </a:p>
        </p:txBody>
      </p:sp>
      <p:pic>
        <p:nvPicPr>
          <p:cNvPr id="82" name="図 81">
            <a:extLst>
              <a:ext uri="{FF2B5EF4-FFF2-40B4-BE49-F238E27FC236}">
                <a16:creationId xmlns:a16="http://schemas.microsoft.com/office/drawing/2014/main" id="{EF27B011-A807-5E17-B52D-F65FD86E7C9F}"/>
              </a:ext>
            </a:extLst>
          </p:cNvPr>
          <p:cNvPicPr>
            <a:picLocks noChangeAspect="1"/>
          </p:cNvPicPr>
          <p:nvPr/>
        </p:nvPicPr>
        <p:blipFill>
          <a:blip r:embed="rId15">
            <a:extLst>
              <a:ext uri="{28A0092B-C50C-407E-A947-70E740481C1C}">
                <a14:useLocalDpi xmlns:a14="http://schemas.microsoft.com/office/drawing/2010/main" val="0"/>
              </a:ext>
            </a:extLst>
          </a:blip>
          <a:srcRect l="50607" t="9430" r="4955" b="11640"/>
          <a:stretch/>
        </p:blipFill>
        <p:spPr>
          <a:xfrm>
            <a:off x="1807749" y="7213016"/>
            <a:ext cx="262046" cy="214888"/>
          </a:xfrm>
          <a:prstGeom prst="rect">
            <a:avLst/>
          </a:prstGeom>
        </p:spPr>
      </p:pic>
      <p:pic>
        <p:nvPicPr>
          <p:cNvPr id="62" name="図 61">
            <a:extLst>
              <a:ext uri="{FF2B5EF4-FFF2-40B4-BE49-F238E27FC236}">
                <a16:creationId xmlns:a16="http://schemas.microsoft.com/office/drawing/2014/main" id="{530E2A63-4C99-7272-3DAF-F9C4086E3DBA}"/>
              </a:ext>
            </a:extLst>
          </p:cNvPr>
          <p:cNvPicPr>
            <a:picLocks noChangeAspect="1"/>
          </p:cNvPicPr>
          <p:nvPr/>
        </p:nvPicPr>
        <p:blipFill>
          <a:blip r:embed="rId16">
            <a:extLst>
              <a:ext uri="{28A0092B-C50C-407E-A947-70E740481C1C}">
                <a14:useLocalDpi xmlns:a14="http://schemas.microsoft.com/office/drawing/2010/main" val="0"/>
              </a:ext>
            </a:extLst>
          </a:blip>
          <a:srcRect t="15942"/>
          <a:stretch/>
        </p:blipFill>
        <p:spPr>
          <a:xfrm>
            <a:off x="5258675" y="6678195"/>
            <a:ext cx="1791575" cy="1129470"/>
          </a:xfrm>
          <a:prstGeom prst="ellipse">
            <a:avLst/>
          </a:prstGeom>
          <a:ln>
            <a:noFill/>
          </a:ln>
          <a:effectLst>
            <a:softEdge rad="112500"/>
          </a:effectLst>
        </p:spPr>
      </p:pic>
      <p:sp>
        <p:nvSpPr>
          <p:cNvPr id="83" name="テキスト ボックス 82">
            <a:extLst>
              <a:ext uri="{FF2B5EF4-FFF2-40B4-BE49-F238E27FC236}">
                <a16:creationId xmlns:a16="http://schemas.microsoft.com/office/drawing/2014/main" id="{C7637D92-1FAA-7EA2-E33D-87D22D107F8B}"/>
              </a:ext>
            </a:extLst>
          </p:cNvPr>
          <p:cNvSpPr txBox="1"/>
          <p:nvPr/>
        </p:nvSpPr>
        <p:spPr>
          <a:xfrm>
            <a:off x="3430739" y="5170727"/>
            <a:ext cx="3255546" cy="338554"/>
          </a:xfrm>
          <a:prstGeom prst="rect">
            <a:avLst/>
          </a:prstGeom>
          <a:noFill/>
        </p:spPr>
        <p:txBody>
          <a:bodyPr wrap="square" rtlCol="0">
            <a:spAutoFit/>
          </a:bodyPr>
          <a:lstStyle/>
          <a:p>
            <a:r>
              <a:rPr kumimoji="1" lang="ja-JP" altLang="en-US" sz="800" b="1" dirty="0"/>
              <a:t>測定後は自動で（左の用紙）</a:t>
            </a:r>
            <a:endParaRPr kumimoji="1" lang="en-US" altLang="ja-JP" sz="800" b="1" dirty="0"/>
          </a:p>
          <a:p>
            <a:r>
              <a:rPr kumimoji="1" lang="ja-JP" altLang="en-US" sz="800" b="1" dirty="0"/>
              <a:t>測定結果が印刷されます。</a:t>
            </a:r>
          </a:p>
        </p:txBody>
      </p:sp>
      <p:sp>
        <p:nvSpPr>
          <p:cNvPr id="61" name="四角形: 角を丸くする 60">
            <a:extLst>
              <a:ext uri="{FF2B5EF4-FFF2-40B4-BE49-F238E27FC236}">
                <a16:creationId xmlns:a16="http://schemas.microsoft.com/office/drawing/2014/main" id="{842106B2-E56D-A7D9-CBBE-DC49793DDD17}"/>
              </a:ext>
            </a:extLst>
          </p:cNvPr>
          <p:cNvSpPr/>
          <p:nvPr/>
        </p:nvSpPr>
        <p:spPr>
          <a:xfrm>
            <a:off x="6031665" y="8603880"/>
            <a:ext cx="2146067" cy="2349430"/>
          </a:xfrm>
          <a:prstGeom prst="roundRect">
            <a:avLst/>
          </a:prstGeom>
          <a:solidFill>
            <a:schemeClr val="bg1"/>
          </a:solidFill>
          <a:ln>
            <a:solidFill>
              <a:srgbClr val="FF99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23BC8585-0955-46CB-F8CD-D2132D75B078}"/>
              </a:ext>
            </a:extLst>
          </p:cNvPr>
          <p:cNvSpPr txBox="1"/>
          <p:nvPr/>
        </p:nvSpPr>
        <p:spPr>
          <a:xfrm>
            <a:off x="6004705" y="8897086"/>
            <a:ext cx="3284737" cy="292388"/>
          </a:xfrm>
          <a:prstGeom prst="rect">
            <a:avLst/>
          </a:prstGeom>
          <a:noFill/>
        </p:spPr>
        <p:txBody>
          <a:bodyPr wrap="square" rtlCol="0">
            <a:spAutoFit/>
          </a:bodyPr>
          <a:lstStyle/>
          <a:p>
            <a:r>
              <a:rPr kumimoji="1" lang="ja-JP" altLang="en-US" sz="1300" b="1" dirty="0">
                <a:solidFill>
                  <a:schemeClr val="accent2">
                    <a:lumMod val="75000"/>
                  </a:schemeClr>
                </a:solidFill>
              </a:rPr>
              <a:t>トレーニングスタジオ長谷</a:t>
            </a:r>
          </a:p>
        </p:txBody>
      </p:sp>
      <p:sp>
        <p:nvSpPr>
          <p:cNvPr id="90" name="テキスト ボックス 89">
            <a:extLst>
              <a:ext uri="{FF2B5EF4-FFF2-40B4-BE49-F238E27FC236}">
                <a16:creationId xmlns:a16="http://schemas.microsoft.com/office/drawing/2014/main" id="{92ECA062-62AD-B793-0056-69B98F51240A}"/>
              </a:ext>
            </a:extLst>
          </p:cNvPr>
          <p:cNvSpPr txBox="1"/>
          <p:nvPr/>
        </p:nvSpPr>
        <p:spPr>
          <a:xfrm>
            <a:off x="6537352" y="8642047"/>
            <a:ext cx="1464157" cy="307777"/>
          </a:xfrm>
          <a:prstGeom prst="rect">
            <a:avLst/>
          </a:prstGeom>
          <a:noFill/>
        </p:spPr>
        <p:txBody>
          <a:bodyPr wrap="square" rtlCol="0">
            <a:spAutoFit/>
          </a:bodyPr>
          <a:lstStyle/>
          <a:p>
            <a:r>
              <a:rPr kumimoji="1" lang="en-US" altLang="ja-JP" sz="1400" dirty="0">
                <a:solidFill>
                  <a:schemeClr val="accent2">
                    <a:lumMod val="75000"/>
                  </a:schemeClr>
                </a:solidFill>
              </a:rPr>
              <a:t>〈</a:t>
            </a:r>
            <a:r>
              <a:rPr kumimoji="1" lang="ja-JP" altLang="en-US" sz="1400" dirty="0">
                <a:solidFill>
                  <a:schemeClr val="accent2">
                    <a:lumMod val="75000"/>
                  </a:schemeClr>
                </a:solidFill>
              </a:rPr>
              <a:t>発行元</a:t>
            </a:r>
            <a:r>
              <a:rPr kumimoji="1" lang="en-US" altLang="ja-JP" sz="1400" dirty="0">
                <a:solidFill>
                  <a:schemeClr val="accent2">
                    <a:lumMod val="75000"/>
                  </a:schemeClr>
                </a:solidFill>
              </a:rPr>
              <a:t>〉</a:t>
            </a:r>
            <a:endParaRPr kumimoji="1" lang="ja-JP" altLang="en-US" sz="1400" dirty="0">
              <a:solidFill>
                <a:schemeClr val="accent2">
                  <a:lumMod val="75000"/>
                </a:schemeClr>
              </a:solidFill>
            </a:endParaRPr>
          </a:p>
        </p:txBody>
      </p:sp>
      <p:sp>
        <p:nvSpPr>
          <p:cNvPr id="79" name="テキスト ボックス 78">
            <a:extLst>
              <a:ext uri="{FF2B5EF4-FFF2-40B4-BE49-F238E27FC236}">
                <a16:creationId xmlns:a16="http://schemas.microsoft.com/office/drawing/2014/main" id="{399C04E3-6BE8-91FE-68F3-95E8F9F5C95E}"/>
              </a:ext>
            </a:extLst>
          </p:cNvPr>
          <p:cNvSpPr txBox="1"/>
          <p:nvPr/>
        </p:nvSpPr>
        <p:spPr>
          <a:xfrm>
            <a:off x="5981311" y="9101099"/>
            <a:ext cx="3901232" cy="830997"/>
          </a:xfrm>
          <a:prstGeom prst="rect">
            <a:avLst/>
          </a:prstGeom>
          <a:noFill/>
        </p:spPr>
        <p:txBody>
          <a:bodyPr wrap="square" rtlCol="0">
            <a:spAutoFit/>
          </a:bodyPr>
          <a:lstStyle/>
          <a:p>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事業所番号：</a:t>
            </a:r>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1492100555</a:t>
            </a:r>
          </a:p>
          <a:p>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　　鎌倉市長谷</a:t>
            </a:r>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2-10-41</a:t>
            </a:r>
          </a:p>
          <a:p>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080-5927-0260</a:t>
            </a:r>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（事務所直通）</a:t>
            </a:r>
            <a:endPar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endParaRPr>
          </a:p>
          <a:p>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　　　</a:t>
            </a:r>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0467-73-7055</a:t>
            </a:r>
            <a:endPar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053C6C84-7A47-6863-C705-E189FE431D5F}"/>
              </a:ext>
            </a:extLst>
          </p:cNvPr>
          <p:cNvSpPr txBox="1"/>
          <p:nvPr/>
        </p:nvSpPr>
        <p:spPr>
          <a:xfrm>
            <a:off x="7135876" y="10133152"/>
            <a:ext cx="1876425" cy="276999"/>
          </a:xfrm>
          <a:prstGeom prst="rect">
            <a:avLst/>
          </a:prstGeom>
          <a:noFill/>
        </p:spPr>
        <p:txBody>
          <a:bodyPr wrap="square" rtlCol="0">
            <a:spAutoFit/>
          </a:bodyPr>
          <a:lstStyle/>
          <a:p>
            <a:r>
              <a:rPr kumimoji="1" lang="ja-JP" altLang="en-US" sz="1200" dirty="0"/>
              <a:t>インスタ</a:t>
            </a:r>
            <a:r>
              <a:rPr kumimoji="1" lang="en-US" altLang="ja-JP" sz="1200" dirty="0"/>
              <a:t>QR</a:t>
            </a:r>
            <a:endParaRPr kumimoji="1" lang="ja-JP" altLang="en-US" sz="1200" dirty="0"/>
          </a:p>
        </p:txBody>
      </p:sp>
      <p:sp>
        <p:nvSpPr>
          <p:cNvPr id="18" name="正方形/長方形 17">
            <a:extLst>
              <a:ext uri="{FF2B5EF4-FFF2-40B4-BE49-F238E27FC236}">
                <a16:creationId xmlns:a16="http://schemas.microsoft.com/office/drawing/2014/main" id="{E6370D9A-2DF4-4889-68C0-4FC48800E9AC}"/>
              </a:ext>
            </a:extLst>
          </p:cNvPr>
          <p:cNvSpPr/>
          <p:nvPr/>
        </p:nvSpPr>
        <p:spPr>
          <a:xfrm>
            <a:off x="6262457" y="10013036"/>
            <a:ext cx="842241" cy="8525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879EA38-D2D9-1D3D-64A3-6B83BD49DDD4}"/>
              </a:ext>
            </a:extLst>
          </p:cNvPr>
          <p:cNvPicPr>
            <a:picLocks noChangeAspect="1"/>
          </p:cNvPicPr>
          <p:nvPr/>
        </p:nvPicPr>
        <p:blipFill rotWithShape="1">
          <a:blip r:embed="rId17">
            <a:extLst>
              <a:ext uri="{28A0092B-C50C-407E-A947-70E740481C1C}">
                <a14:useLocalDpi xmlns:a14="http://schemas.microsoft.com/office/drawing/2010/main" val="0"/>
              </a:ext>
            </a:extLst>
          </a:blip>
          <a:srcRect l="33672" t="37908" r="46951" b="25894"/>
          <a:stretch/>
        </p:blipFill>
        <p:spPr>
          <a:xfrm>
            <a:off x="6276172" y="10030024"/>
            <a:ext cx="812120" cy="814838"/>
          </a:xfrm>
          <a:prstGeom prst="rect">
            <a:avLst/>
          </a:prstGeom>
        </p:spPr>
      </p:pic>
      <p:sp>
        <p:nvSpPr>
          <p:cNvPr id="56" name="テキスト ボックス 55">
            <a:extLst>
              <a:ext uri="{FF2B5EF4-FFF2-40B4-BE49-F238E27FC236}">
                <a16:creationId xmlns:a16="http://schemas.microsoft.com/office/drawing/2014/main" id="{2D242BCB-CCCB-F1C8-B802-B856820C9281}"/>
              </a:ext>
            </a:extLst>
          </p:cNvPr>
          <p:cNvSpPr txBox="1"/>
          <p:nvPr/>
        </p:nvSpPr>
        <p:spPr>
          <a:xfrm>
            <a:off x="7050250" y="10320497"/>
            <a:ext cx="1862635" cy="261610"/>
          </a:xfrm>
          <a:prstGeom prst="rect">
            <a:avLst/>
          </a:prstGeom>
          <a:noFill/>
        </p:spPr>
        <p:txBody>
          <a:bodyPr wrap="square" rtlCol="0">
            <a:spAutoFit/>
          </a:bodyPr>
          <a:lstStyle/>
          <a:p>
            <a:r>
              <a:rPr kumimoji="1" lang="ja-JP" altLang="en-US" sz="1100" dirty="0"/>
              <a:t>随時更新中です。</a:t>
            </a:r>
          </a:p>
        </p:txBody>
      </p:sp>
      <p:sp>
        <p:nvSpPr>
          <p:cNvPr id="91" name="テキスト ボックス 90">
            <a:extLst>
              <a:ext uri="{FF2B5EF4-FFF2-40B4-BE49-F238E27FC236}">
                <a16:creationId xmlns:a16="http://schemas.microsoft.com/office/drawing/2014/main" id="{982B236C-8042-4651-2421-7FDA52CBA515}"/>
              </a:ext>
            </a:extLst>
          </p:cNvPr>
          <p:cNvSpPr txBox="1"/>
          <p:nvPr/>
        </p:nvSpPr>
        <p:spPr>
          <a:xfrm>
            <a:off x="-64812" y="3336868"/>
            <a:ext cx="3486562" cy="2362835"/>
          </a:xfrm>
          <a:prstGeom prst="rect">
            <a:avLst/>
          </a:prstGeom>
          <a:noFill/>
        </p:spPr>
        <p:txBody>
          <a:bodyPr wrap="square" rtlCol="0">
            <a:spAutoFit/>
          </a:bodyPr>
          <a:lstStyle/>
          <a:p>
            <a:r>
              <a:rPr kumimoji="1" lang="ja-JP" altLang="en-US" sz="1050" b="1" dirty="0"/>
              <a:t>●</a:t>
            </a:r>
            <a:r>
              <a:rPr kumimoji="1" lang="en-US" altLang="ja-JP" sz="1050" b="1" dirty="0"/>
              <a:t>In</a:t>
            </a:r>
            <a:r>
              <a:rPr kumimoji="1" lang="ja-JP" altLang="en-US" sz="1050" b="1" dirty="0"/>
              <a:t>  </a:t>
            </a:r>
            <a:r>
              <a:rPr kumimoji="1" lang="en-US" altLang="ja-JP" sz="1050" b="1" dirty="0"/>
              <a:t>Body(</a:t>
            </a:r>
            <a:r>
              <a:rPr kumimoji="1" lang="ja-JP" altLang="en-US" sz="1050" b="1" dirty="0"/>
              <a:t>インボディ</a:t>
            </a:r>
            <a:r>
              <a:rPr kumimoji="1" lang="en-US" altLang="ja-JP" sz="1050" b="1" dirty="0"/>
              <a:t>)</a:t>
            </a:r>
          </a:p>
          <a:p>
            <a:r>
              <a:rPr kumimoji="1" lang="ja-JP" altLang="en-US" sz="1050" b="1" dirty="0"/>
              <a:t>・筋肉量</a:t>
            </a:r>
            <a:endParaRPr kumimoji="1" lang="en-US" altLang="ja-JP" sz="1050" b="1" dirty="0"/>
          </a:p>
          <a:p>
            <a:r>
              <a:rPr kumimoji="1" lang="ja-JP" altLang="en-US" sz="1000" b="1" dirty="0"/>
              <a:t>（左右腕</a:t>
            </a:r>
            <a:r>
              <a:rPr kumimoji="1" lang="en-US" altLang="ja-JP" sz="1000" b="1" dirty="0"/>
              <a:t>/</a:t>
            </a:r>
            <a:r>
              <a:rPr kumimoji="1" lang="ja-JP" altLang="en-US" sz="1000" b="1" dirty="0"/>
              <a:t>体幹</a:t>
            </a:r>
            <a:r>
              <a:rPr kumimoji="1" lang="en-US" altLang="ja-JP" sz="1000" b="1" dirty="0"/>
              <a:t>/</a:t>
            </a:r>
            <a:r>
              <a:rPr kumimoji="1" lang="ja-JP" altLang="en-US" sz="1000" b="1" dirty="0"/>
              <a:t>左右脚）</a:t>
            </a:r>
            <a:endParaRPr kumimoji="1" lang="en-US" altLang="ja-JP" sz="1000" b="1" dirty="0"/>
          </a:p>
          <a:p>
            <a:r>
              <a:rPr kumimoji="1" lang="ja-JP" altLang="en-US" sz="1050" b="1" dirty="0"/>
              <a:t>・体脂肪量</a:t>
            </a:r>
            <a:r>
              <a:rPr kumimoji="1" lang="en-US" altLang="ja-JP" sz="1050" b="1" dirty="0"/>
              <a:t>/</a:t>
            </a:r>
            <a:r>
              <a:rPr kumimoji="1" lang="ja-JP" altLang="en-US" sz="1050" b="1" dirty="0"/>
              <a:t>体脂肪率</a:t>
            </a:r>
            <a:endParaRPr kumimoji="1" lang="en-US" altLang="ja-JP" sz="1050" b="1" dirty="0"/>
          </a:p>
          <a:p>
            <a:r>
              <a:rPr kumimoji="1" lang="ja-JP" altLang="en-US" sz="1050" b="1" dirty="0"/>
              <a:t>・体重</a:t>
            </a:r>
            <a:endParaRPr kumimoji="1" lang="en-US" altLang="ja-JP" sz="1050" b="1" dirty="0"/>
          </a:p>
          <a:p>
            <a:r>
              <a:rPr kumimoji="1" lang="ja-JP" altLang="en-US" sz="1000" b="1" dirty="0"/>
              <a:t>（体水分</a:t>
            </a:r>
            <a:r>
              <a:rPr kumimoji="1" lang="en-US" altLang="ja-JP" sz="1000" b="1" dirty="0"/>
              <a:t>/</a:t>
            </a:r>
            <a:r>
              <a:rPr kumimoji="1" lang="ja-JP" altLang="en-US" sz="1000" b="1" dirty="0"/>
              <a:t>タンパク質</a:t>
            </a:r>
            <a:r>
              <a:rPr kumimoji="1" lang="en-US" altLang="ja-JP" sz="1000" b="1" dirty="0"/>
              <a:t>/</a:t>
            </a:r>
            <a:r>
              <a:rPr kumimoji="1" lang="ja-JP" altLang="en-US" sz="1000" b="1" dirty="0"/>
              <a:t>ミネラル）</a:t>
            </a:r>
            <a:endParaRPr kumimoji="1" lang="en-US" altLang="ja-JP" sz="1000" b="1" dirty="0"/>
          </a:p>
          <a:p>
            <a:r>
              <a:rPr kumimoji="1" lang="ja-JP" altLang="en-US" sz="1050" b="1" dirty="0"/>
              <a:t>・</a:t>
            </a:r>
            <a:r>
              <a:rPr kumimoji="1" lang="en-US" altLang="ja-JP" sz="1050" b="1" dirty="0"/>
              <a:t>BMI</a:t>
            </a:r>
          </a:p>
          <a:p>
            <a:r>
              <a:rPr kumimoji="1" lang="ja-JP" altLang="en-US" sz="1000" b="1" dirty="0"/>
              <a:t>（やせ型～肥満度）</a:t>
            </a:r>
            <a:endParaRPr kumimoji="1" lang="en-US" altLang="ja-JP" sz="1000" b="1" dirty="0"/>
          </a:p>
          <a:p>
            <a:r>
              <a:rPr kumimoji="1" lang="ja-JP" altLang="en-US" sz="1050" b="1" dirty="0"/>
              <a:t>・基礎代謝量</a:t>
            </a:r>
            <a:endParaRPr kumimoji="1" lang="en-US" altLang="ja-JP" sz="1050" b="1" dirty="0"/>
          </a:p>
          <a:p>
            <a:r>
              <a:rPr kumimoji="1" lang="ja-JP" altLang="en-US" sz="1050" b="1" dirty="0"/>
              <a:t>・</a:t>
            </a:r>
            <a:r>
              <a:rPr kumimoji="1" lang="en-US" altLang="ja-JP" sz="1050" b="1" dirty="0"/>
              <a:t>1</a:t>
            </a:r>
            <a:r>
              <a:rPr kumimoji="1" lang="ja-JP" altLang="en-US" sz="1050" b="1" dirty="0"/>
              <a:t>日摂取エネルギー量の目安</a:t>
            </a:r>
            <a:endParaRPr kumimoji="1" lang="en-US" altLang="ja-JP" sz="1050" b="1" dirty="0"/>
          </a:p>
          <a:p>
            <a:r>
              <a:rPr kumimoji="1" lang="ja-JP" altLang="en-US" sz="1050" b="1" dirty="0"/>
              <a:t>    さまざまな身体状態を分析し</a:t>
            </a:r>
            <a:endParaRPr kumimoji="1" lang="en-US" altLang="ja-JP" sz="1050" b="1" dirty="0"/>
          </a:p>
          <a:p>
            <a:r>
              <a:rPr kumimoji="1" lang="ja-JP" altLang="en-US" sz="1050" b="1" dirty="0"/>
              <a:t>    栄養状態・むくみ・身体の</a:t>
            </a:r>
            <a:endParaRPr kumimoji="1" lang="en-US" altLang="ja-JP" sz="1050" b="1" dirty="0"/>
          </a:p>
          <a:p>
            <a:r>
              <a:rPr kumimoji="1" lang="ja-JP" altLang="en-US" sz="1050" b="1" dirty="0"/>
              <a:t>    筋バランスなど人体成分の</a:t>
            </a:r>
            <a:endParaRPr kumimoji="1" lang="en-US" altLang="ja-JP" sz="1050" b="1" dirty="0"/>
          </a:p>
          <a:p>
            <a:r>
              <a:rPr kumimoji="1" lang="ja-JP" altLang="en-US" sz="1050" b="1" dirty="0"/>
              <a:t>    過不足を評価する装置です。</a:t>
            </a:r>
          </a:p>
        </p:txBody>
      </p:sp>
      <p:sp>
        <p:nvSpPr>
          <p:cNvPr id="80" name="テキスト ボックス 79">
            <a:extLst>
              <a:ext uri="{FF2B5EF4-FFF2-40B4-BE49-F238E27FC236}">
                <a16:creationId xmlns:a16="http://schemas.microsoft.com/office/drawing/2014/main" id="{E4C3F2D2-F09B-99EC-044F-BB61F3F43E5F}"/>
              </a:ext>
            </a:extLst>
          </p:cNvPr>
          <p:cNvSpPr txBox="1"/>
          <p:nvPr/>
        </p:nvSpPr>
        <p:spPr>
          <a:xfrm>
            <a:off x="371309" y="5635427"/>
            <a:ext cx="4456016" cy="276999"/>
          </a:xfrm>
          <a:prstGeom prst="rect">
            <a:avLst/>
          </a:prstGeom>
          <a:noFill/>
        </p:spPr>
        <p:txBody>
          <a:bodyPr wrap="square" rtlCol="0">
            <a:spAutoFit/>
          </a:bodyPr>
          <a:lstStyle/>
          <a:p>
            <a:r>
              <a:rPr kumimoji="1" lang="en-US" altLang="ja-JP" sz="1200" b="1" dirty="0">
                <a:solidFill>
                  <a:srgbClr val="FF0000"/>
                </a:solidFill>
              </a:rPr>
              <a:t>※</a:t>
            </a:r>
            <a:r>
              <a:rPr kumimoji="1" lang="ja-JP" altLang="en-US" sz="1200" b="1" dirty="0">
                <a:solidFill>
                  <a:srgbClr val="FF0000"/>
                </a:solidFill>
              </a:rPr>
              <a:t>３か月に１度測定を実施し、測定結果をお渡しします。</a:t>
            </a:r>
          </a:p>
        </p:txBody>
      </p:sp>
    </p:spTree>
    <p:extLst>
      <p:ext uri="{BB962C8B-B14F-4D97-AF65-F5344CB8AC3E}">
        <p14:creationId xmlns:p14="http://schemas.microsoft.com/office/powerpoint/2010/main" val="16987467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1528</TotalTime>
  <Words>689</Words>
  <Application>Microsoft Office PowerPoint</Application>
  <PresentationFormat>B4 (JIS) 257x364 mm</PresentationFormat>
  <Paragraphs>113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HG丸ｺﾞｼｯｸM-PRO</vt:lpstr>
      <vt:lpstr>游ゴシック</vt:lpstr>
      <vt:lpstr>Arial</vt:lpstr>
      <vt:lpstr>Bradley Hand ITC</vt:lpstr>
      <vt:lpstr>Calibri</vt:lpstr>
      <vt:lpstr>Calibri Light</vt:lpstr>
      <vt:lpstr>Office テーマ</vt:lpstr>
      <vt:lpstr>TRAINING STUDIO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C-02H</dc:creator>
  <cp:lastModifiedBy>C-02H</cp:lastModifiedBy>
  <cp:revision>91</cp:revision>
  <cp:lastPrinted>2025-01-27T02:55:34Z</cp:lastPrinted>
  <dcterms:created xsi:type="dcterms:W3CDTF">2024-12-11T06:14:59Z</dcterms:created>
  <dcterms:modified xsi:type="dcterms:W3CDTF">2025-01-27T03:14:57Z</dcterms:modified>
</cp:coreProperties>
</file>