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
  </p:notesMasterIdLst>
  <p:sldIdLst>
    <p:sldId id="256" r:id="rId2"/>
  </p:sldIdLst>
  <p:sldSz cx="8229600" cy="10972800" type="B4JIS"/>
  <p:notesSz cx="8496300" cy="12344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100" d="100"/>
          <a:sy n="100" d="100"/>
        </p:scale>
        <p:origin x="2238" y="-16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3681413" cy="619125"/>
          </a:xfrm>
          <a:prstGeom prst="rect">
            <a:avLst/>
          </a:prstGeom>
        </p:spPr>
        <p:txBody>
          <a:bodyPr vert="horz" lIns="91428" tIns="45714" rIns="91428" bIns="45714" rtlCol="0"/>
          <a:lstStyle>
            <a:lvl1pPr algn="l">
              <a:defRPr sz="1300"/>
            </a:lvl1pPr>
          </a:lstStyle>
          <a:p>
            <a:endParaRPr kumimoji="1" lang="ja-JP" altLang="en-US"/>
          </a:p>
        </p:txBody>
      </p:sp>
      <p:sp>
        <p:nvSpPr>
          <p:cNvPr id="3" name="日付プレースホルダー 2"/>
          <p:cNvSpPr>
            <a:spLocks noGrp="1"/>
          </p:cNvSpPr>
          <p:nvPr>
            <p:ph type="dt" idx="1"/>
          </p:nvPr>
        </p:nvSpPr>
        <p:spPr>
          <a:xfrm>
            <a:off x="4813305" y="1"/>
            <a:ext cx="3681413" cy="619125"/>
          </a:xfrm>
          <a:prstGeom prst="rect">
            <a:avLst/>
          </a:prstGeom>
        </p:spPr>
        <p:txBody>
          <a:bodyPr vert="horz" lIns="91428" tIns="45714" rIns="91428" bIns="45714" rtlCol="0"/>
          <a:lstStyle>
            <a:lvl1pPr algn="r">
              <a:defRPr sz="1300"/>
            </a:lvl1pPr>
          </a:lstStyle>
          <a:p>
            <a:fld id="{3A9276C9-8D34-4B04-BED5-8D481505C602}" type="datetimeFigureOut">
              <a:rPr kumimoji="1" lang="ja-JP" altLang="en-US" smtClean="0"/>
              <a:t>2024/12/24</a:t>
            </a:fld>
            <a:endParaRPr kumimoji="1" lang="ja-JP" altLang="en-US"/>
          </a:p>
        </p:txBody>
      </p:sp>
      <p:sp>
        <p:nvSpPr>
          <p:cNvPr id="4" name="スライド イメージ プレースホルダー 3"/>
          <p:cNvSpPr>
            <a:spLocks noGrp="1" noRot="1" noChangeAspect="1"/>
          </p:cNvSpPr>
          <p:nvPr>
            <p:ph type="sldImg" idx="2"/>
          </p:nvPr>
        </p:nvSpPr>
        <p:spPr>
          <a:xfrm>
            <a:off x="2686050" y="1543050"/>
            <a:ext cx="3124200" cy="4165600"/>
          </a:xfrm>
          <a:prstGeom prst="rect">
            <a:avLst/>
          </a:prstGeom>
          <a:noFill/>
          <a:ln w="12700">
            <a:solidFill>
              <a:prstClr val="black"/>
            </a:solidFill>
          </a:ln>
        </p:spPr>
        <p:txBody>
          <a:bodyPr vert="horz" lIns="91428" tIns="45714" rIns="91428" bIns="45714" rtlCol="0" anchor="ctr"/>
          <a:lstStyle/>
          <a:p>
            <a:endParaRPr lang="ja-JP" altLang="en-US"/>
          </a:p>
        </p:txBody>
      </p:sp>
      <p:sp>
        <p:nvSpPr>
          <p:cNvPr id="5" name="ノート プレースホルダー 4"/>
          <p:cNvSpPr>
            <a:spLocks noGrp="1"/>
          </p:cNvSpPr>
          <p:nvPr>
            <p:ph type="body" sz="quarter" idx="3"/>
          </p:nvPr>
        </p:nvSpPr>
        <p:spPr>
          <a:xfrm>
            <a:off x="849318" y="5940427"/>
            <a:ext cx="6797675" cy="4860926"/>
          </a:xfrm>
          <a:prstGeom prst="rect">
            <a:avLst/>
          </a:prstGeom>
        </p:spPr>
        <p:txBody>
          <a:bodyPr vert="horz" lIns="91428" tIns="45714" rIns="91428"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11725277"/>
            <a:ext cx="3681413" cy="619125"/>
          </a:xfrm>
          <a:prstGeom prst="rect">
            <a:avLst/>
          </a:prstGeom>
        </p:spPr>
        <p:txBody>
          <a:bodyPr vert="horz" lIns="91428" tIns="45714" rIns="91428" bIns="4571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813305" y="11725277"/>
            <a:ext cx="3681413" cy="619125"/>
          </a:xfrm>
          <a:prstGeom prst="rect">
            <a:avLst/>
          </a:prstGeom>
        </p:spPr>
        <p:txBody>
          <a:bodyPr vert="horz" lIns="91428" tIns="45714" rIns="91428" bIns="45714" rtlCol="0" anchor="b"/>
          <a:lstStyle>
            <a:lvl1pPr algn="r">
              <a:defRPr sz="1300"/>
            </a:lvl1pPr>
          </a:lstStyle>
          <a:p>
            <a:fld id="{3782A4F6-7D1E-498F-A5B6-47DEE58CADAD}" type="slidenum">
              <a:rPr kumimoji="1" lang="ja-JP" altLang="en-US" smtClean="0"/>
              <a:t>‹#›</a:t>
            </a:fld>
            <a:endParaRPr kumimoji="1" lang="ja-JP" altLang="en-US"/>
          </a:p>
        </p:txBody>
      </p:sp>
    </p:spTree>
    <p:extLst>
      <p:ext uri="{BB962C8B-B14F-4D97-AF65-F5344CB8AC3E}">
        <p14:creationId xmlns:p14="http://schemas.microsoft.com/office/powerpoint/2010/main" val="2215586437"/>
      </p:ext>
    </p:extLst>
  </p:cSld>
  <p:clrMap bg1="lt1" tx1="dk1" bg2="lt2" tx2="dk2" accent1="accent1" accent2="accent2" accent3="accent3" accent4="accent4" accent5="accent5" accent6="accent6" hlink="hlink" folHlink="folHlink"/>
  <p:notesStyle>
    <a:lvl1pPr marL="0" algn="l" defTabSz="926487" rtl="0" eaLnBrk="1" latinLnBrk="0" hangingPunct="1">
      <a:defRPr kumimoji="1" sz="1216" kern="1200">
        <a:solidFill>
          <a:schemeClr val="tx1"/>
        </a:solidFill>
        <a:latin typeface="+mn-lt"/>
        <a:ea typeface="+mn-ea"/>
        <a:cs typeface="+mn-cs"/>
      </a:defRPr>
    </a:lvl1pPr>
    <a:lvl2pPr marL="463242" algn="l" defTabSz="926487" rtl="0" eaLnBrk="1" latinLnBrk="0" hangingPunct="1">
      <a:defRPr kumimoji="1" sz="1216" kern="1200">
        <a:solidFill>
          <a:schemeClr val="tx1"/>
        </a:solidFill>
        <a:latin typeface="+mn-lt"/>
        <a:ea typeface="+mn-ea"/>
        <a:cs typeface="+mn-cs"/>
      </a:defRPr>
    </a:lvl2pPr>
    <a:lvl3pPr marL="926487" algn="l" defTabSz="926487" rtl="0" eaLnBrk="1" latinLnBrk="0" hangingPunct="1">
      <a:defRPr kumimoji="1" sz="1216" kern="1200">
        <a:solidFill>
          <a:schemeClr val="tx1"/>
        </a:solidFill>
        <a:latin typeface="+mn-lt"/>
        <a:ea typeface="+mn-ea"/>
        <a:cs typeface="+mn-cs"/>
      </a:defRPr>
    </a:lvl3pPr>
    <a:lvl4pPr marL="1389729" algn="l" defTabSz="926487" rtl="0" eaLnBrk="1" latinLnBrk="0" hangingPunct="1">
      <a:defRPr kumimoji="1" sz="1216" kern="1200">
        <a:solidFill>
          <a:schemeClr val="tx1"/>
        </a:solidFill>
        <a:latin typeface="+mn-lt"/>
        <a:ea typeface="+mn-ea"/>
        <a:cs typeface="+mn-cs"/>
      </a:defRPr>
    </a:lvl4pPr>
    <a:lvl5pPr marL="1852974" algn="l" defTabSz="926487" rtl="0" eaLnBrk="1" latinLnBrk="0" hangingPunct="1">
      <a:defRPr kumimoji="1" sz="1216" kern="1200">
        <a:solidFill>
          <a:schemeClr val="tx1"/>
        </a:solidFill>
        <a:latin typeface="+mn-lt"/>
        <a:ea typeface="+mn-ea"/>
        <a:cs typeface="+mn-cs"/>
      </a:defRPr>
    </a:lvl5pPr>
    <a:lvl6pPr marL="2316216" algn="l" defTabSz="926487" rtl="0" eaLnBrk="1" latinLnBrk="0" hangingPunct="1">
      <a:defRPr kumimoji="1" sz="1216" kern="1200">
        <a:solidFill>
          <a:schemeClr val="tx1"/>
        </a:solidFill>
        <a:latin typeface="+mn-lt"/>
        <a:ea typeface="+mn-ea"/>
        <a:cs typeface="+mn-cs"/>
      </a:defRPr>
    </a:lvl6pPr>
    <a:lvl7pPr marL="2779459" algn="l" defTabSz="926487" rtl="0" eaLnBrk="1" latinLnBrk="0" hangingPunct="1">
      <a:defRPr kumimoji="1" sz="1216" kern="1200">
        <a:solidFill>
          <a:schemeClr val="tx1"/>
        </a:solidFill>
        <a:latin typeface="+mn-lt"/>
        <a:ea typeface="+mn-ea"/>
        <a:cs typeface="+mn-cs"/>
      </a:defRPr>
    </a:lvl7pPr>
    <a:lvl8pPr marL="3242704" algn="l" defTabSz="926487" rtl="0" eaLnBrk="1" latinLnBrk="0" hangingPunct="1">
      <a:defRPr kumimoji="1" sz="1216" kern="1200">
        <a:solidFill>
          <a:schemeClr val="tx1"/>
        </a:solidFill>
        <a:latin typeface="+mn-lt"/>
        <a:ea typeface="+mn-ea"/>
        <a:cs typeface="+mn-cs"/>
      </a:defRPr>
    </a:lvl8pPr>
    <a:lvl9pPr marL="3705946" algn="l" defTabSz="926487" rtl="0" eaLnBrk="1" latinLnBrk="0" hangingPunct="1">
      <a:defRPr kumimoji="1" sz="121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795781"/>
            <a:ext cx="6995160" cy="3820160"/>
          </a:xfrm>
        </p:spPr>
        <p:txBody>
          <a:bodyPr anchor="b"/>
          <a:lstStyle>
            <a:lvl1pPr algn="ct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1028700" y="5763261"/>
            <a:ext cx="6172200" cy="2649219"/>
          </a:xfrm>
        </p:spPr>
        <p:txBody>
          <a:bodyPr/>
          <a:lstStyle>
            <a:lvl1pPr marL="0" indent="0" algn="ctr">
              <a:buNone/>
              <a:defRPr sz="2160"/>
            </a:lvl1pPr>
            <a:lvl2pPr marL="411460" indent="0" algn="ctr">
              <a:buNone/>
              <a:defRPr sz="1800"/>
            </a:lvl2pPr>
            <a:lvl3pPr marL="822920" indent="0" algn="ctr">
              <a:buNone/>
              <a:defRPr sz="1620"/>
            </a:lvl3pPr>
            <a:lvl4pPr marL="1234379" indent="0" algn="ctr">
              <a:buNone/>
              <a:defRPr sz="1440"/>
            </a:lvl4pPr>
            <a:lvl5pPr marL="1645838" indent="0" algn="ctr">
              <a:buNone/>
              <a:defRPr sz="1440"/>
            </a:lvl5pPr>
            <a:lvl6pPr marL="2057297" indent="0" algn="ctr">
              <a:buNone/>
              <a:defRPr sz="1440"/>
            </a:lvl6pPr>
            <a:lvl7pPr marL="2468757" indent="0" algn="ctr">
              <a:buNone/>
              <a:defRPr sz="1440"/>
            </a:lvl7pPr>
            <a:lvl8pPr marL="2880216" indent="0" algn="ctr">
              <a:buNone/>
              <a:defRPr sz="1440"/>
            </a:lvl8pPr>
            <a:lvl9pPr marL="3291676" indent="0" algn="ctr">
              <a:buNone/>
              <a:defRPr sz="14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9236AD3-9100-4A55-A49C-81BA1E88AA3D}" type="datetimeFigureOut">
              <a:rPr kumimoji="1" lang="ja-JP" altLang="en-US" smtClean="0"/>
              <a:t>2024/12/24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323764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9236AD3-9100-4A55-A49C-81BA1E88AA3D}" type="datetimeFigureOut">
              <a:rPr kumimoji="1" lang="ja-JP" altLang="en-US" smtClean="0"/>
              <a:t>2024/12/24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3264473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10" y="584200"/>
            <a:ext cx="1774508" cy="929894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65787" y="584200"/>
            <a:ext cx="5220653" cy="929894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9236AD3-9100-4A55-A49C-81BA1E88AA3D}" type="datetimeFigureOut">
              <a:rPr kumimoji="1" lang="ja-JP" altLang="en-US" smtClean="0"/>
              <a:t>2024/12/24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1098254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9236AD3-9100-4A55-A49C-81BA1E88AA3D}" type="datetimeFigureOut">
              <a:rPr kumimoji="1" lang="ja-JP" altLang="en-US" smtClean="0"/>
              <a:t>2024/12/24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2219265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61499" y="2735585"/>
            <a:ext cx="7098030" cy="4564379"/>
          </a:xfrm>
        </p:spPr>
        <p:txBody>
          <a:bodyPr anchor="b"/>
          <a:lstStyle>
            <a:lvl1pPr>
              <a:defRPr sz="5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61499" y="7343145"/>
            <a:ext cx="7098030" cy="2400299"/>
          </a:xfrm>
        </p:spPr>
        <p:txBody>
          <a:bodyPr/>
          <a:lstStyle>
            <a:lvl1pPr marL="0" indent="0">
              <a:buNone/>
              <a:defRPr sz="2160">
                <a:solidFill>
                  <a:schemeClr val="tx1"/>
                </a:solidFill>
              </a:defRPr>
            </a:lvl1pPr>
            <a:lvl2pPr marL="411460" indent="0">
              <a:buNone/>
              <a:defRPr sz="1800">
                <a:solidFill>
                  <a:schemeClr val="tx1">
                    <a:tint val="75000"/>
                  </a:schemeClr>
                </a:solidFill>
              </a:defRPr>
            </a:lvl2pPr>
            <a:lvl3pPr marL="822920" indent="0">
              <a:buNone/>
              <a:defRPr sz="1620">
                <a:solidFill>
                  <a:schemeClr val="tx1">
                    <a:tint val="75000"/>
                  </a:schemeClr>
                </a:solidFill>
              </a:defRPr>
            </a:lvl3pPr>
            <a:lvl4pPr marL="1234379" indent="0">
              <a:buNone/>
              <a:defRPr sz="1440">
                <a:solidFill>
                  <a:schemeClr val="tx1">
                    <a:tint val="75000"/>
                  </a:schemeClr>
                </a:solidFill>
              </a:defRPr>
            </a:lvl4pPr>
            <a:lvl5pPr marL="1645838" indent="0">
              <a:buNone/>
              <a:defRPr sz="1440">
                <a:solidFill>
                  <a:schemeClr val="tx1">
                    <a:tint val="75000"/>
                  </a:schemeClr>
                </a:solidFill>
              </a:defRPr>
            </a:lvl5pPr>
            <a:lvl6pPr marL="2057297" indent="0">
              <a:buNone/>
              <a:defRPr sz="1440">
                <a:solidFill>
                  <a:schemeClr val="tx1">
                    <a:tint val="75000"/>
                  </a:schemeClr>
                </a:solidFill>
              </a:defRPr>
            </a:lvl6pPr>
            <a:lvl7pPr marL="2468757" indent="0">
              <a:buNone/>
              <a:defRPr sz="1440">
                <a:solidFill>
                  <a:schemeClr val="tx1">
                    <a:tint val="75000"/>
                  </a:schemeClr>
                </a:solidFill>
              </a:defRPr>
            </a:lvl7pPr>
            <a:lvl8pPr marL="2880216" indent="0">
              <a:buNone/>
              <a:defRPr sz="1440">
                <a:solidFill>
                  <a:schemeClr val="tx1">
                    <a:tint val="75000"/>
                  </a:schemeClr>
                </a:solidFill>
              </a:defRPr>
            </a:lvl8pPr>
            <a:lvl9pPr marL="3291676" indent="0">
              <a:buNone/>
              <a:defRPr sz="14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9236AD3-9100-4A55-A49C-81BA1E88AA3D}" type="datetimeFigureOut">
              <a:rPr kumimoji="1" lang="ja-JP" altLang="en-US" smtClean="0"/>
              <a:t>2024/12/24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2191031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65785" y="2921000"/>
            <a:ext cx="3497580" cy="69621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166235" y="2921000"/>
            <a:ext cx="3497580" cy="69621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9236AD3-9100-4A55-A49C-81BA1E88AA3D}" type="datetimeFigureOut">
              <a:rPr kumimoji="1" lang="ja-JP" altLang="en-US" smtClean="0"/>
              <a:t>2024/12/24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1627549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66857" y="584204"/>
            <a:ext cx="7098030" cy="2120901"/>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66858" y="2689861"/>
            <a:ext cx="3481506" cy="1318259"/>
          </a:xfrm>
        </p:spPr>
        <p:txBody>
          <a:bodyPr anchor="b"/>
          <a:lstStyle>
            <a:lvl1pPr marL="0" indent="0">
              <a:buNone/>
              <a:defRPr sz="2160" b="1"/>
            </a:lvl1pPr>
            <a:lvl2pPr marL="411460" indent="0">
              <a:buNone/>
              <a:defRPr sz="1800" b="1"/>
            </a:lvl2pPr>
            <a:lvl3pPr marL="822920" indent="0">
              <a:buNone/>
              <a:defRPr sz="1620" b="1"/>
            </a:lvl3pPr>
            <a:lvl4pPr marL="1234379" indent="0">
              <a:buNone/>
              <a:defRPr sz="1440" b="1"/>
            </a:lvl4pPr>
            <a:lvl5pPr marL="1645838" indent="0">
              <a:buNone/>
              <a:defRPr sz="1440" b="1"/>
            </a:lvl5pPr>
            <a:lvl6pPr marL="2057297" indent="0">
              <a:buNone/>
              <a:defRPr sz="1440" b="1"/>
            </a:lvl6pPr>
            <a:lvl7pPr marL="2468757" indent="0">
              <a:buNone/>
              <a:defRPr sz="1440" b="1"/>
            </a:lvl7pPr>
            <a:lvl8pPr marL="2880216" indent="0">
              <a:buNone/>
              <a:defRPr sz="1440" b="1"/>
            </a:lvl8pPr>
            <a:lvl9pPr marL="3291676" indent="0">
              <a:buNone/>
              <a:defRPr sz="1440" b="1"/>
            </a:lvl9pPr>
          </a:lstStyle>
          <a:p>
            <a:pPr lvl="0"/>
            <a:r>
              <a:rPr lang="ja-JP" altLang="en-US"/>
              <a:t>マスター テキストの書式設定</a:t>
            </a:r>
          </a:p>
        </p:txBody>
      </p:sp>
      <p:sp>
        <p:nvSpPr>
          <p:cNvPr id="4" name="Content Placeholder 3"/>
          <p:cNvSpPr>
            <a:spLocks noGrp="1"/>
          </p:cNvSpPr>
          <p:nvPr>
            <p:ph sz="half" idx="2"/>
          </p:nvPr>
        </p:nvSpPr>
        <p:spPr>
          <a:xfrm>
            <a:off x="566858" y="4008120"/>
            <a:ext cx="3481506" cy="58953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166235" y="2689861"/>
            <a:ext cx="3498652" cy="1318259"/>
          </a:xfrm>
        </p:spPr>
        <p:txBody>
          <a:bodyPr anchor="b"/>
          <a:lstStyle>
            <a:lvl1pPr marL="0" indent="0">
              <a:buNone/>
              <a:defRPr sz="2160" b="1"/>
            </a:lvl1pPr>
            <a:lvl2pPr marL="411460" indent="0">
              <a:buNone/>
              <a:defRPr sz="1800" b="1"/>
            </a:lvl2pPr>
            <a:lvl3pPr marL="822920" indent="0">
              <a:buNone/>
              <a:defRPr sz="1620" b="1"/>
            </a:lvl3pPr>
            <a:lvl4pPr marL="1234379" indent="0">
              <a:buNone/>
              <a:defRPr sz="1440" b="1"/>
            </a:lvl4pPr>
            <a:lvl5pPr marL="1645838" indent="0">
              <a:buNone/>
              <a:defRPr sz="1440" b="1"/>
            </a:lvl5pPr>
            <a:lvl6pPr marL="2057297" indent="0">
              <a:buNone/>
              <a:defRPr sz="1440" b="1"/>
            </a:lvl6pPr>
            <a:lvl7pPr marL="2468757" indent="0">
              <a:buNone/>
              <a:defRPr sz="1440" b="1"/>
            </a:lvl7pPr>
            <a:lvl8pPr marL="2880216" indent="0">
              <a:buNone/>
              <a:defRPr sz="1440" b="1"/>
            </a:lvl8pPr>
            <a:lvl9pPr marL="3291676" indent="0">
              <a:buNone/>
              <a:defRPr sz="1440" b="1"/>
            </a:lvl9pPr>
          </a:lstStyle>
          <a:p>
            <a:pPr lvl="0"/>
            <a:r>
              <a:rPr lang="ja-JP" altLang="en-US"/>
              <a:t>マスター テキストの書式設定</a:t>
            </a:r>
          </a:p>
        </p:txBody>
      </p:sp>
      <p:sp>
        <p:nvSpPr>
          <p:cNvPr id="6" name="Content Placeholder 5"/>
          <p:cNvSpPr>
            <a:spLocks noGrp="1"/>
          </p:cNvSpPr>
          <p:nvPr>
            <p:ph sz="quarter" idx="4"/>
          </p:nvPr>
        </p:nvSpPr>
        <p:spPr>
          <a:xfrm>
            <a:off x="4166235" y="4008120"/>
            <a:ext cx="3498652" cy="58953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9236AD3-9100-4A55-A49C-81BA1E88AA3D}" type="datetimeFigureOut">
              <a:rPr kumimoji="1" lang="ja-JP" altLang="en-US" smtClean="0"/>
              <a:t>2024/12/24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214475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9236AD3-9100-4A55-A49C-81BA1E88AA3D}" type="datetimeFigureOut">
              <a:rPr kumimoji="1" lang="ja-JP" altLang="en-US" smtClean="0"/>
              <a:t>2024/12/24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399949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6AD3-9100-4A55-A49C-81BA1E88AA3D}" type="datetimeFigureOut">
              <a:rPr kumimoji="1" lang="ja-JP" altLang="en-US" smtClean="0"/>
              <a:t>2024/12/24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1366645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66859" y="731520"/>
            <a:ext cx="2654260" cy="2560320"/>
          </a:xfrm>
        </p:spPr>
        <p:txBody>
          <a:bodyPr anchor="b"/>
          <a:lstStyle>
            <a:lvl1pPr>
              <a:defRPr sz="2880"/>
            </a:lvl1pPr>
          </a:lstStyle>
          <a:p>
            <a:r>
              <a:rPr lang="ja-JP" altLang="en-US"/>
              <a:t>マスター タイトルの書式設定</a:t>
            </a:r>
            <a:endParaRPr lang="en-US" dirty="0"/>
          </a:p>
        </p:txBody>
      </p:sp>
      <p:sp>
        <p:nvSpPr>
          <p:cNvPr id="3" name="Content Placeholder 2"/>
          <p:cNvSpPr>
            <a:spLocks noGrp="1"/>
          </p:cNvSpPr>
          <p:nvPr>
            <p:ph idx="1"/>
          </p:nvPr>
        </p:nvSpPr>
        <p:spPr>
          <a:xfrm>
            <a:off x="3498653" y="1579883"/>
            <a:ext cx="4166235" cy="7797800"/>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66859" y="3291840"/>
            <a:ext cx="2654260" cy="6098541"/>
          </a:xfrm>
        </p:spPr>
        <p:txBody>
          <a:bodyPr/>
          <a:lstStyle>
            <a:lvl1pPr marL="0" indent="0">
              <a:buNone/>
              <a:defRPr sz="1440"/>
            </a:lvl1pPr>
            <a:lvl2pPr marL="411460" indent="0">
              <a:buNone/>
              <a:defRPr sz="1260"/>
            </a:lvl2pPr>
            <a:lvl3pPr marL="822920" indent="0">
              <a:buNone/>
              <a:defRPr sz="1080"/>
            </a:lvl3pPr>
            <a:lvl4pPr marL="1234379" indent="0">
              <a:buNone/>
              <a:defRPr sz="900"/>
            </a:lvl4pPr>
            <a:lvl5pPr marL="1645838" indent="0">
              <a:buNone/>
              <a:defRPr sz="900"/>
            </a:lvl5pPr>
            <a:lvl6pPr marL="2057297" indent="0">
              <a:buNone/>
              <a:defRPr sz="900"/>
            </a:lvl6pPr>
            <a:lvl7pPr marL="2468757" indent="0">
              <a:buNone/>
              <a:defRPr sz="900"/>
            </a:lvl7pPr>
            <a:lvl8pPr marL="2880216" indent="0">
              <a:buNone/>
              <a:defRPr sz="900"/>
            </a:lvl8pPr>
            <a:lvl9pPr marL="3291676"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9236AD3-9100-4A55-A49C-81BA1E88AA3D}" type="datetimeFigureOut">
              <a:rPr kumimoji="1" lang="ja-JP" altLang="en-US" smtClean="0"/>
              <a:t>2024/12/24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180430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66859" y="731520"/>
            <a:ext cx="2654260" cy="2560320"/>
          </a:xfrm>
        </p:spPr>
        <p:txBody>
          <a:bodyPr anchor="b"/>
          <a:lstStyle>
            <a:lvl1pPr>
              <a:defRPr sz="28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498653" y="1579883"/>
            <a:ext cx="4166235" cy="7797800"/>
          </a:xfrm>
        </p:spPr>
        <p:txBody>
          <a:bodyPr anchor="t"/>
          <a:lstStyle>
            <a:lvl1pPr marL="0" indent="0">
              <a:buNone/>
              <a:defRPr sz="2880"/>
            </a:lvl1pPr>
            <a:lvl2pPr marL="411460" indent="0">
              <a:buNone/>
              <a:defRPr sz="2520"/>
            </a:lvl2pPr>
            <a:lvl3pPr marL="822920" indent="0">
              <a:buNone/>
              <a:defRPr sz="2160"/>
            </a:lvl3pPr>
            <a:lvl4pPr marL="1234379" indent="0">
              <a:buNone/>
              <a:defRPr sz="1800"/>
            </a:lvl4pPr>
            <a:lvl5pPr marL="1645838" indent="0">
              <a:buNone/>
              <a:defRPr sz="1800"/>
            </a:lvl5pPr>
            <a:lvl6pPr marL="2057297" indent="0">
              <a:buNone/>
              <a:defRPr sz="1800"/>
            </a:lvl6pPr>
            <a:lvl7pPr marL="2468757" indent="0">
              <a:buNone/>
              <a:defRPr sz="1800"/>
            </a:lvl7pPr>
            <a:lvl8pPr marL="2880216" indent="0">
              <a:buNone/>
              <a:defRPr sz="1800"/>
            </a:lvl8pPr>
            <a:lvl9pPr marL="3291676" indent="0">
              <a:buNone/>
              <a:defRPr sz="18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66859" y="3291840"/>
            <a:ext cx="2654260" cy="6098541"/>
          </a:xfrm>
        </p:spPr>
        <p:txBody>
          <a:bodyPr/>
          <a:lstStyle>
            <a:lvl1pPr marL="0" indent="0">
              <a:buNone/>
              <a:defRPr sz="1440"/>
            </a:lvl1pPr>
            <a:lvl2pPr marL="411460" indent="0">
              <a:buNone/>
              <a:defRPr sz="1260"/>
            </a:lvl2pPr>
            <a:lvl3pPr marL="822920" indent="0">
              <a:buNone/>
              <a:defRPr sz="1080"/>
            </a:lvl3pPr>
            <a:lvl4pPr marL="1234379" indent="0">
              <a:buNone/>
              <a:defRPr sz="900"/>
            </a:lvl4pPr>
            <a:lvl5pPr marL="1645838" indent="0">
              <a:buNone/>
              <a:defRPr sz="900"/>
            </a:lvl5pPr>
            <a:lvl6pPr marL="2057297" indent="0">
              <a:buNone/>
              <a:defRPr sz="900"/>
            </a:lvl6pPr>
            <a:lvl7pPr marL="2468757" indent="0">
              <a:buNone/>
              <a:defRPr sz="900"/>
            </a:lvl7pPr>
            <a:lvl8pPr marL="2880216" indent="0">
              <a:buNone/>
              <a:defRPr sz="900"/>
            </a:lvl8pPr>
            <a:lvl9pPr marL="3291676"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9236AD3-9100-4A55-A49C-81BA1E88AA3D}" type="datetimeFigureOut">
              <a:rPr kumimoji="1" lang="ja-JP" altLang="en-US" smtClean="0"/>
              <a:t>2024/12/24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1007962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84204"/>
            <a:ext cx="7098030" cy="2120901"/>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65785" y="2921000"/>
            <a:ext cx="7098030" cy="696214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65785" y="10170163"/>
            <a:ext cx="1851660" cy="584200"/>
          </a:xfrm>
          <a:prstGeom prst="rect">
            <a:avLst/>
          </a:prstGeom>
        </p:spPr>
        <p:txBody>
          <a:bodyPr vert="horz" lIns="91440" tIns="45720" rIns="91440" bIns="45720" rtlCol="0" anchor="ctr"/>
          <a:lstStyle>
            <a:lvl1pPr algn="l">
              <a:defRPr sz="1080">
                <a:solidFill>
                  <a:schemeClr val="tx1">
                    <a:tint val="75000"/>
                  </a:schemeClr>
                </a:solidFill>
              </a:defRPr>
            </a:lvl1pPr>
          </a:lstStyle>
          <a:p>
            <a:fld id="{29236AD3-9100-4A55-A49C-81BA1E88AA3D}" type="datetimeFigureOut">
              <a:rPr kumimoji="1" lang="ja-JP" altLang="en-US" smtClean="0"/>
              <a:t>2024/12/24</a:t>
            </a:fld>
            <a:endParaRPr kumimoji="1" lang="ja-JP" altLang="en-US"/>
          </a:p>
        </p:txBody>
      </p:sp>
      <p:sp>
        <p:nvSpPr>
          <p:cNvPr id="5" name="Footer Placeholder 4"/>
          <p:cNvSpPr>
            <a:spLocks noGrp="1"/>
          </p:cNvSpPr>
          <p:nvPr>
            <p:ph type="ftr" sz="quarter" idx="3"/>
          </p:nvPr>
        </p:nvSpPr>
        <p:spPr>
          <a:xfrm>
            <a:off x="2726055" y="10170163"/>
            <a:ext cx="2777490" cy="584200"/>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812155" y="10170163"/>
            <a:ext cx="1851660" cy="584200"/>
          </a:xfrm>
          <a:prstGeom prst="rect">
            <a:avLst/>
          </a:prstGeom>
        </p:spPr>
        <p:txBody>
          <a:bodyPr vert="horz" lIns="91440" tIns="45720" rIns="91440" bIns="45720" rtlCol="0" anchor="ctr"/>
          <a:lstStyle>
            <a:lvl1pPr algn="r">
              <a:defRPr sz="1080">
                <a:solidFill>
                  <a:schemeClr val="tx1">
                    <a:tint val="75000"/>
                  </a:schemeClr>
                </a:solidFill>
              </a:defRPr>
            </a:lvl1pPr>
          </a:lstStyle>
          <a:p>
            <a:fld id="{C09BA4AD-6D34-4625-90EC-46109FE524ED}" type="slidenum">
              <a:rPr kumimoji="1" lang="ja-JP" altLang="en-US" smtClean="0"/>
              <a:t>‹#›</a:t>
            </a:fld>
            <a:endParaRPr kumimoji="1" lang="ja-JP" altLang="en-US"/>
          </a:p>
        </p:txBody>
      </p:sp>
    </p:spTree>
    <p:extLst>
      <p:ext uri="{BB962C8B-B14F-4D97-AF65-F5344CB8AC3E}">
        <p14:creationId xmlns:p14="http://schemas.microsoft.com/office/powerpoint/2010/main" val="10523433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822920" rtl="0" eaLnBrk="1" latinLnBrk="0" hangingPunct="1">
        <a:lnSpc>
          <a:spcPct val="90000"/>
        </a:lnSpc>
        <a:spcBef>
          <a:spcPct val="0"/>
        </a:spcBef>
        <a:buNone/>
        <a:defRPr kumimoji="1" sz="3960" kern="1200">
          <a:solidFill>
            <a:schemeClr val="tx1"/>
          </a:solidFill>
          <a:latin typeface="+mj-lt"/>
          <a:ea typeface="+mj-ea"/>
          <a:cs typeface="+mj-cs"/>
        </a:defRPr>
      </a:lvl1pPr>
    </p:titleStyle>
    <p:bodyStyle>
      <a:lvl1pPr marL="205730" indent="-205730" algn="l" defTabSz="822920" rtl="0" eaLnBrk="1" latinLnBrk="0" hangingPunct="1">
        <a:lnSpc>
          <a:spcPct val="90000"/>
        </a:lnSpc>
        <a:spcBef>
          <a:spcPts val="900"/>
        </a:spcBef>
        <a:buFont typeface="Arial" panose="020B0604020202020204" pitchFamily="34" charset="0"/>
        <a:buChar char="•"/>
        <a:defRPr kumimoji="1" sz="2520" kern="1200">
          <a:solidFill>
            <a:schemeClr val="tx1"/>
          </a:solidFill>
          <a:latin typeface="+mn-lt"/>
          <a:ea typeface="+mn-ea"/>
          <a:cs typeface="+mn-cs"/>
        </a:defRPr>
      </a:lvl1pPr>
      <a:lvl2pPr marL="617189" indent="-205730" algn="l" defTabSz="822920" rtl="0" eaLnBrk="1" latinLnBrk="0" hangingPunct="1">
        <a:lnSpc>
          <a:spcPct val="90000"/>
        </a:lnSpc>
        <a:spcBef>
          <a:spcPts val="450"/>
        </a:spcBef>
        <a:buFont typeface="Arial" panose="020B0604020202020204" pitchFamily="34" charset="0"/>
        <a:buChar char="•"/>
        <a:defRPr kumimoji="1" sz="2160" kern="1200">
          <a:solidFill>
            <a:schemeClr val="tx1"/>
          </a:solidFill>
          <a:latin typeface="+mn-lt"/>
          <a:ea typeface="+mn-ea"/>
          <a:cs typeface="+mn-cs"/>
        </a:defRPr>
      </a:lvl2pPr>
      <a:lvl3pPr marL="1028649" indent="-205730" algn="l" defTabSz="822920" rtl="0" eaLnBrk="1" latinLnBrk="0" hangingPunct="1">
        <a:lnSpc>
          <a:spcPct val="90000"/>
        </a:lnSpc>
        <a:spcBef>
          <a:spcPts val="450"/>
        </a:spcBef>
        <a:buFont typeface="Arial" panose="020B0604020202020204" pitchFamily="34" charset="0"/>
        <a:buChar char="•"/>
        <a:defRPr kumimoji="1" sz="1800" kern="1200">
          <a:solidFill>
            <a:schemeClr val="tx1"/>
          </a:solidFill>
          <a:latin typeface="+mn-lt"/>
          <a:ea typeface="+mn-ea"/>
          <a:cs typeface="+mn-cs"/>
        </a:defRPr>
      </a:lvl3pPr>
      <a:lvl4pPr marL="1440108" indent="-205730" algn="l" defTabSz="822920" rtl="0" eaLnBrk="1" latinLnBrk="0" hangingPunct="1">
        <a:lnSpc>
          <a:spcPct val="90000"/>
        </a:lnSpc>
        <a:spcBef>
          <a:spcPts val="450"/>
        </a:spcBef>
        <a:buFont typeface="Arial" panose="020B0604020202020204" pitchFamily="34" charset="0"/>
        <a:buChar char="•"/>
        <a:defRPr kumimoji="1" sz="1620" kern="1200">
          <a:solidFill>
            <a:schemeClr val="tx1"/>
          </a:solidFill>
          <a:latin typeface="+mn-lt"/>
          <a:ea typeface="+mn-ea"/>
          <a:cs typeface="+mn-cs"/>
        </a:defRPr>
      </a:lvl4pPr>
      <a:lvl5pPr marL="1851568" indent="-205730" algn="l" defTabSz="822920" rtl="0" eaLnBrk="1" latinLnBrk="0" hangingPunct="1">
        <a:lnSpc>
          <a:spcPct val="90000"/>
        </a:lnSpc>
        <a:spcBef>
          <a:spcPts val="450"/>
        </a:spcBef>
        <a:buFont typeface="Arial" panose="020B0604020202020204" pitchFamily="34" charset="0"/>
        <a:buChar char="•"/>
        <a:defRPr kumimoji="1" sz="1620" kern="1200">
          <a:solidFill>
            <a:schemeClr val="tx1"/>
          </a:solidFill>
          <a:latin typeface="+mn-lt"/>
          <a:ea typeface="+mn-ea"/>
          <a:cs typeface="+mn-cs"/>
        </a:defRPr>
      </a:lvl5pPr>
      <a:lvl6pPr marL="2263028" indent="-205730" algn="l" defTabSz="822920" rtl="0" eaLnBrk="1" latinLnBrk="0" hangingPunct="1">
        <a:lnSpc>
          <a:spcPct val="90000"/>
        </a:lnSpc>
        <a:spcBef>
          <a:spcPts val="450"/>
        </a:spcBef>
        <a:buFont typeface="Arial" panose="020B0604020202020204" pitchFamily="34" charset="0"/>
        <a:buChar char="•"/>
        <a:defRPr kumimoji="1" sz="1620" kern="1200">
          <a:solidFill>
            <a:schemeClr val="tx1"/>
          </a:solidFill>
          <a:latin typeface="+mn-lt"/>
          <a:ea typeface="+mn-ea"/>
          <a:cs typeface="+mn-cs"/>
        </a:defRPr>
      </a:lvl6pPr>
      <a:lvl7pPr marL="2674487" indent="-205730" algn="l" defTabSz="822920" rtl="0" eaLnBrk="1" latinLnBrk="0" hangingPunct="1">
        <a:lnSpc>
          <a:spcPct val="90000"/>
        </a:lnSpc>
        <a:spcBef>
          <a:spcPts val="450"/>
        </a:spcBef>
        <a:buFont typeface="Arial" panose="020B0604020202020204" pitchFamily="34" charset="0"/>
        <a:buChar char="•"/>
        <a:defRPr kumimoji="1" sz="1620" kern="1200">
          <a:solidFill>
            <a:schemeClr val="tx1"/>
          </a:solidFill>
          <a:latin typeface="+mn-lt"/>
          <a:ea typeface="+mn-ea"/>
          <a:cs typeface="+mn-cs"/>
        </a:defRPr>
      </a:lvl7pPr>
      <a:lvl8pPr marL="3085946" indent="-205730" algn="l" defTabSz="822920" rtl="0" eaLnBrk="1" latinLnBrk="0" hangingPunct="1">
        <a:lnSpc>
          <a:spcPct val="90000"/>
        </a:lnSpc>
        <a:spcBef>
          <a:spcPts val="450"/>
        </a:spcBef>
        <a:buFont typeface="Arial" panose="020B0604020202020204" pitchFamily="34" charset="0"/>
        <a:buChar char="•"/>
        <a:defRPr kumimoji="1" sz="1620" kern="1200">
          <a:solidFill>
            <a:schemeClr val="tx1"/>
          </a:solidFill>
          <a:latin typeface="+mn-lt"/>
          <a:ea typeface="+mn-ea"/>
          <a:cs typeface="+mn-cs"/>
        </a:defRPr>
      </a:lvl8pPr>
      <a:lvl9pPr marL="3497405" indent="-205730" algn="l" defTabSz="822920" rtl="0" eaLnBrk="1" latinLnBrk="0" hangingPunct="1">
        <a:lnSpc>
          <a:spcPct val="90000"/>
        </a:lnSpc>
        <a:spcBef>
          <a:spcPts val="450"/>
        </a:spcBef>
        <a:buFont typeface="Arial" panose="020B0604020202020204" pitchFamily="34" charset="0"/>
        <a:buChar char="•"/>
        <a:defRPr kumimoji="1" sz="1620" kern="1200">
          <a:solidFill>
            <a:schemeClr val="tx1"/>
          </a:solidFill>
          <a:latin typeface="+mn-lt"/>
          <a:ea typeface="+mn-ea"/>
          <a:cs typeface="+mn-cs"/>
        </a:defRPr>
      </a:lvl9pPr>
    </p:bodyStyle>
    <p:otherStyle>
      <a:defPPr>
        <a:defRPr lang="en-US"/>
      </a:defPPr>
      <a:lvl1pPr marL="0" algn="l" defTabSz="822920" rtl="0" eaLnBrk="1" latinLnBrk="0" hangingPunct="1">
        <a:defRPr kumimoji="1" sz="1620" kern="1200">
          <a:solidFill>
            <a:schemeClr val="tx1"/>
          </a:solidFill>
          <a:latin typeface="+mn-lt"/>
          <a:ea typeface="+mn-ea"/>
          <a:cs typeface="+mn-cs"/>
        </a:defRPr>
      </a:lvl1pPr>
      <a:lvl2pPr marL="411460" algn="l" defTabSz="822920" rtl="0" eaLnBrk="1" latinLnBrk="0" hangingPunct="1">
        <a:defRPr kumimoji="1" sz="1620" kern="1200">
          <a:solidFill>
            <a:schemeClr val="tx1"/>
          </a:solidFill>
          <a:latin typeface="+mn-lt"/>
          <a:ea typeface="+mn-ea"/>
          <a:cs typeface="+mn-cs"/>
        </a:defRPr>
      </a:lvl2pPr>
      <a:lvl3pPr marL="822920" algn="l" defTabSz="822920" rtl="0" eaLnBrk="1" latinLnBrk="0" hangingPunct="1">
        <a:defRPr kumimoji="1" sz="1620" kern="1200">
          <a:solidFill>
            <a:schemeClr val="tx1"/>
          </a:solidFill>
          <a:latin typeface="+mn-lt"/>
          <a:ea typeface="+mn-ea"/>
          <a:cs typeface="+mn-cs"/>
        </a:defRPr>
      </a:lvl3pPr>
      <a:lvl4pPr marL="1234379" algn="l" defTabSz="822920" rtl="0" eaLnBrk="1" latinLnBrk="0" hangingPunct="1">
        <a:defRPr kumimoji="1" sz="1620" kern="1200">
          <a:solidFill>
            <a:schemeClr val="tx1"/>
          </a:solidFill>
          <a:latin typeface="+mn-lt"/>
          <a:ea typeface="+mn-ea"/>
          <a:cs typeface="+mn-cs"/>
        </a:defRPr>
      </a:lvl4pPr>
      <a:lvl5pPr marL="1645838" algn="l" defTabSz="822920" rtl="0" eaLnBrk="1" latinLnBrk="0" hangingPunct="1">
        <a:defRPr kumimoji="1" sz="1620" kern="1200">
          <a:solidFill>
            <a:schemeClr val="tx1"/>
          </a:solidFill>
          <a:latin typeface="+mn-lt"/>
          <a:ea typeface="+mn-ea"/>
          <a:cs typeface="+mn-cs"/>
        </a:defRPr>
      </a:lvl5pPr>
      <a:lvl6pPr marL="2057297" algn="l" defTabSz="822920" rtl="0" eaLnBrk="1" latinLnBrk="0" hangingPunct="1">
        <a:defRPr kumimoji="1" sz="1620" kern="1200">
          <a:solidFill>
            <a:schemeClr val="tx1"/>
          </a:solidFill>
          <a:latin typeface="+mn-lt"/>
          <a:ea typeface="+mn-ea"/>
          <a:cs typeface="+mn-cs"/>
        </a:defRPr>
      </a:lvl6pPr>
      <a:lvl7pPr marL="2468757" algn="l" defTabSz="822920" rtl="0" eaLnBrk="1" latinLnBrk="0" hangingPunct="1">
        <a:defRPr kumimoji="1" sz="1620" kern="1200">
          <a:solidFill>
            <a:schemeClr val="tx1"/>
          </a:solidFill>
          <a:latin typeface="+mn-lt"/>
          <a:ea typeface="+mn-ea"/>
          <a:cs typeface="+mn-cs"/>
        </a:defRPr>
      </a:lvl7pPr>
      <a:lvl8pPr marL="2880216" algn="l" defTabSz="822920" rtl="0" eaLnBrk="1" latinLnBrk="0" hangingPunct="1">
        <a:defRPr kumimoji="1" sz="1620" kern="1200">
          <a:solidFill>
            <a:schemeClr val="tx1"/>
          </a:solidFill>
          <a:latin typeface="+mn-lt"/>
          <a:ea typeface="+mn-ea"/>
          <a:cs typeface="+mn-cs"/>
        </a:defRPr>
      </a:lvl8pPr>
      <a:lvl9pPr marL="3291676" algn="l" defTabSz="822920" rtl="0" eaLnBrk="1" latinLnBrk="0" hangingPunct="1">
        <a:defRPr kumimoji="1"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mp"/><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282398CB-CA62-D610-099F-40C7C960F4CC}"/>
              </a:ext>
            </a:extLst>
          </p:cNvPr>
          <p:cNvSpPr/>
          <p:nvPr/>
        </p:nvSpPr>
        <p:spPr>
          <a:xfrm>
            <a:off x="6546088" y="8646238"/>
            <a:ext cx="1151213" cy="11545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12AE334D-2479-421E-6A69-ADA42FD3FA75}"/>
              </a:ext>
            </a:extLst>
          </p:cNvPr>
          <p:cNvSpPr txBox="1"/>
          <p:nvPr/>
        </p:nvSpPr>
        <p:spPr>
          <a:xfrm>
            <a:off x="0" y="1"/>
            <a:ext cx="8229600" cy="293029"/>
          </a:xfrm>
          <a:prstGeom prst="rect">
            <a:avLst/>
          </a:prstGeom>
          <a:noFill/>
        </p:spPr>
        <p:txBody>
          <a:bodyPr wrap="square" rtlCol="0">
            <a:spAutoFit/>
          </a:bodyPr>
          <a:lstStyle/>
          <a:p>
            <a:r>
              <a:rPr kumimoji="1" lang="ja-JP" altLang="en-US" sz="1304" b="1" dirty="0"/>
              <a:t>　　第１号　　　　　　　　　　　　　トレーニングスタジオ長谷　　　　　　　　　　令和</a:t>
            </a:r>
            <a:r>
              <a:rPr kumimoji="1" lang="en-US" altLang="ja-JP" sz="1304" b="1" dirty="0"/>
              <a:t>7</a:t>
            </a:r>
            <a:r>
              <a:rPr kumimoji="1" lang="ja-JP" altLang="en-US" sz="1304" b="1" dirty="0"/>
              <a:t>年</a:t>
            </a:r>
            <a:r>
              <a:rPr kumimoji="1" lang="en-US" altLang="ja-JP" sz="1304" b="1" dirty="0"/>
              <a:t>1</a:t>
            </a:r>
            <a:r>
              <a:rPr kumimoji="1" lang="ja-JP" altLang="en-US" sz="1304" b="1" dirty="0"/>
              <a:t>月</a:t>
            </a:r>
            <a:r>
              <a:rPr kumimoji="1" lang="en-US" altLang="ja-JP" sz="1304" b="1" dirty="0"/>
              <a:t>1</a:t>
            </a:r>
            <a:r>
              <a:rPr kumimoji="1" lang="ja-JP" altLang="en-US" sz="1304" b="1" dirty="0"/>
              <a:t>日</a:t>
            </a:r>
          </a:p>
        </p:txBody>
      </p:sp>
      <p:sp>
        <p:nvSpPr>
          <p:cNvPr id="5" name="正方形/長方形 4">
            <a:extLst>
              <a:ext uri="{FF2B5EF4-FFF2-40B4-BE49-F238E27FC236}">
                <a16:creationId xmlns:a16="http://schemas.microsoft.com/office/drawing/2014/main" id="{8A8FE7B9-9875-C78B-D85D-3329AD1EA0A4}"/>
              </a:ext>
            </a:extLst>
          </p:cNvPr>
          <p:cNvSpPr/>
          <p:nvPr/>
        </p:nvSpPr>
        <p:spPr>
          <a:xfrm>
            <a:off x="108888" y="290777"/>
            <a:ext cx="4114800" cy="1704391"/>
          </a:xfrm>
          <a:prstGeom prst="rect">
            <a:avLst/>
          </a:prstGeom>
          <a:solidFill>
            <a:srgbClr val="FFFFCC"/>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04" dirty="0">
              <a:solidFill>
                <a:schemeClr val="accent2">
                  <a:lumMod val="50000"/>
                </a:schemeClr>
              </a:solidFill>
            </a:endParaRPr>
          </a:p>
        </p:txBody>
      </p:sp>
      <p:sp>
        <p:nvSpPr>
          <p:cNvPr id="6" name="テキスト ボックス 5">
            <a:extLst>
              <a:ext uri="{FF2B5EF4-FFF2-40B4-BE49-F238E27FC236}">
                <a16:creationId xmlns:a16="http://schemas.microsoft.com/office/drawing/2014/main" id="{003E1389-034A-41D9-2D15-AC1C2FE10CB9}"/>
              </a:ext>
            </a:extLst>
          </p:cNvPr>
          <p:cNvSpPr txBox="1"/>
          <p:nvPr/>
        </p:nvSpPr>
        <p:spPr>
          <a:xfrm>
            <a:off x="52433" y="478269"/>
            <a:ext cx="4114799" cy="769441"/>
          </a:xfrm>
          <a:prstGeom prst="rect">
            <a:avLst/>
          </a:prstGeom>
          <a:noFill/>
        </p:spPr>
        <p:txBody>
          <a:bodyPr wrap="square" rtlCol="0">
            <a:spAutoFit/>
          </a:bodyPr>
          <a:lstStyle/>
          <a:p>
            <a:r>
              <a:rPr kumimoji="1" lang="ja-JP" altLang="en-US" sz="4400" b="1" dirty="0">
                <a:solidFill>
                  <a:schemeClr val="accent2">
                    <a:lumMod val="50000"/>
                  </a:schemeClr>
                </a:solidFill>
                <a:latin typeface="HG丸ｺﾞｼｯｸM-PRO" panose="020F0600000000000000" pitchFamily="50" charset="-128"/>
                <a:ea typeface="HG丸ｺﾞｼｯｸM-PRO" panose="020F0600000000000000" pitchFamily="50" charset="-128"/>
              </a:rPr>
              <a:t>トレスタプレス</a:t>
            </a:r>
          </a:p>
        </p:txBody>
      </p:sp>
      <p:sp>
        <p:nvSpPr>
          <p:cNvPr id="13" name="四角形: 角を丸くする 12">
            <a:extLst>
              <a:ext uri="{FF2B5EF4-FFF2-40B4-BE49-F238E27FC236}">
                <a16:creationId xmlns:a16="http://schemas.microsoft.com/office/drawing/2014/main" id="{C8F60223-6FFE-B0F8-7CD0-94BB1B3AC8BA}"/>
              </a:ext>
            </a:extLst>
          </p:cNvPr>
          <p:cNvSpPr/>
          <p:nvPr/>
        </p:nvSpPr>
        <p:spPr>
          <a:xfrm>
            <a:off x="4272619" y="286877"/>
            <a:ext cx="3801470" cy="1754326"/>
          </a:xfrm>
          <a:prstGeom prst="round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04"/>
          </a:p>
        </p:txBody>
      </p:sp>
      <p:sp>
        <p:nvSpPr>
          <p:cNvPr id="14" name="四角形: 角を丸くする 13">
            <a:extLst>
              <a:ext uri="{FF2B5EF4-FFF2-40B4-BE49-F238E27FC236}">
                <a16:creationId xmlns:a16="http://schemas.microsoft.com/office/drawing/2014/main" id="{CB1AFAA9-B1BC-C2F9-F8D6-5F2FEAC6303D}"/>
              </a:ext>
            </a:extLst>
          </p:cNvPr>
          <p:cNvSpPr/>
          <p:nvPr/>
        </p:nvSpPr>
        <p:spPr>
          <a:xfrm>
            <a:off x="77442" y="8098349"/>
            <a:ext cx="8119039" cy="2857282"/>
          </a:xfrm>
          <a:prstGeom prst="round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04"/>
          </a:p>
        </p:txBody>
      </p:sp>
      <p:graphicFrame>
        <p:nvGraphicFramePr>
          <p:cNvPr id="15" name="表 14">
            <a:extLst>
              <a:ext uri="{FF2B5EF4-FFF2-40B4-BE49-F238E27FC236}">
                <a16:creationId xmlns:a16="http://schemas.microsoft.com/office/drawing/2014/main" id="{A7F832AA-7411-7A77-CC9C-F0CC477748B8}"/>
              </a:ext>
            </a:extLst>
          </p:cNvPr>
          <p:cNvGraphicFramePr>
            <a:graphicFrameLocks noGrp="1"/>
          </p:cNvGraphicFramePr>
          <p:nvPr>
            <p:extLst>
              <p:ext uri="{D42A27DB-BD31-4B8C-83A1-F6EECF244321}">
                <p14:modId xmlns:p14="http://schemas.microsoft.com/office/powerpoint/2010/main" val="2771560071"/>
              </p:ext>
            </p:extLst>
          </p:nvPr>
        </p:nvGraphicFramePr>
        <p:xfrm>
          <a:off x="641120" y="8600200"/>
          <a:ext cx="5302089" cy="1193005"/>
        </p:xfrm>
        <a:graphic>
          <a:graphicData uri="http://schemas.openxmlformats.org/drawingml/2006/table">
            <a:tbl>
              <a:tblPr firstRow="1" bandRow="1">
                <a:tableStyleId>{5C22544A-7EE6-4342-B048-85BDC9FD1C3A}</a:tableStyleId>
              </a:tblPr>
              <a:tblGrid>
                <a:gridCol w="1077356">
                  <a:extLst>
                    <a:ext uri="{9D8B030D-6E8A-4147-A177-3AD203B41FA5}">
                      <a16:colId xmlns:a16="http://schemas.microsoft.com/office/drawing/2014/main" val="2077650727"/>
                    </a:ext>
                  </a:extLst>
                </a:gridCol>
                <a:gridCol w="1051949">
                  <a:extLst>
                    <a:ext uri="{9D8B030D-6E8A-4147-A177-3AD203B41FA5}">
                      <a16:colId xmlns:a16="http://schemas.microsoft.com/office/drawing/2014/main" val="903174865"/>
                    </a:ext>
                  </a:extLst>
                </a:gridCol>
                <a:gridCol w="1042487">
                  <a:extLst>
                    <a:ext uri="{9D8B030D-6E8A-4147-A177-3AD203B41FA5}">
                      <a16:colId xmlns:a16="http://schemas.microsoft.com/office/drawing/2014/main" val="1100324075"/>
                    </a:ext>
                  </a:extLst>
                </a:gridCol>
                <a:gridCol w="1074862">
                  <a:extLst>
                    <a:ext uri="{9D8B030D-6E8A-4147-A177-3AD203B41FA5}">
                      <a16:colId xmlns:a16="http://schemas.microsoft.com/office/drawing/2014/main" val="4035734436"/>
                    </a:ext>
                  </a:extLst>
                </a:gridCol>
                <a:gridCol w="1055435">
                  <a:extLst>
                    <a:ext uri="{9D8B030D-6E8A-4147-A177-3AD203B41FA5}">
                      <a16:colId xmlns:a16="http://schemas.microsoft.com/office/drawing/2014/main" val="2896123630"/>
                    </a:ext>
                  </a:extLst>
                </a:gridCol>
              </a:tblGrid>
              <a:tr h="212685">
                <a:tc>
                  <a:txBody>
                    <a:bodyPr/>
                    <a:lstStyle/>
                    <a:p>
                      <a:pPr algn="ctr"/>
                      <a:r>
                        <a:rPr kumimoji="1" lang="ja-JP" altLang="en-US" sz="1400" dirty="0">
                          <a:solidFill>
                            <a:schemeClr val="tx1"/>
                          </a:solidFill>
                        </a:rPr>
                        <a:t>月</a:t>
                      </a: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rPr>
                        <a:t>火</a:t>
                      </a: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rPr>
                        <a:t>水</a:t>
                      </a: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rPr>
                        <a:t>木</a:t>
                      </a: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rPr>
                        <a:t>金</a:t>
                      </a: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999346"/>
                  </a:ext>
                </a:extLst>
              </a:tr>
              <a:tr h="0">
                <a:tc>
                  <a:txBody>
                    <a:bodyPr/>
                    <a:lstStyle/>
                    <a:p>
                      <a:pPr algn="ctr"/>
                      <a:r>
                        <a:rPr kumimoji="1" lang="ja-JP" altLang="en-US" sz="1200" dirty="0">
                          <a:solidFill>
                            <a:schemeClr val="tx1"/>
                          </a:solidFill>
                        </a:rPr>
                        <a:t>要支援</a:t>
                      </a:r>
                      <a:endParaRPr kumimoji="1" lang="en-US" altLang="ja-JP" sz="1200" dirty="0">
                        <a:solidFill>
                          <a:schemeClr val="tx1"/>
                        </a:solidFill>
                      </a:endParaRPr>
                    </a:p>
                    <a:p>
                      <a:pPr algn="ctr"/>
                      <a:r>
                        <a:rPr kumimoji="1" lang="en-US" altLang="ja-JP" sz="1200" dirty="0">
                          <a:solidFill>
                            <a:schemeClr val="tx1"/>
                          </a:solidFill>
                        </a:rPr>
                        <a:t>10:00</a:t>
                      </a:r>
                      <a:r>
                        <a:rPr kumimoji="1" lang="ja-JP" altLang="en-US" sz="1200" dirty="0">
                          <a:solidFill>
                            <a:schemeClr val="tx1"/>
                          </a:solidFill>
                        </a:rPr>
                        <a:t>～</a:t>
                      </a:r>
                      <a:r>
                        <a:rPr kumimoji="1" lang="en-US" altLang="ja-JP" sz="1200" dirty="0">
                          <a:solidFill>
                            <a:schemeClr val="tx1"/>
                          </a:solidFill>
                        </a:rPr>
                        <a:t>12:00</a:t>
                      </a: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200" dirty="0">
                          <a:solidFill>
                            <a:schemeClr val="tx1"/>
                          </a:solidFill>
                        </a:rPr>
                        <a:t>要介護</a:t>
                      </a:r>
                      <a:endParaRPr kumimoji="1" lang="en-US" altLang="ja-JP" sz="1200" dirty="0">
                        <a:solidFill>
                          <a:schemeClr val="tx1"/>
                        </a:solidFill>
                      </a:endParaRPr>
                    </a:p>
                    <a:p>
                      <a:pPr algn="ctr"/>
                      <a:r>
                        <a:rPr kumimoji="1" lang="en-US" altLang="ja-JP" sz="1200" dirty="0">
                          <a:solidFill>
                            <a:schemeClr val="tx1"/>
                          </a:solidFill>
                        </a:rPr>
                        <a:t>9:00</a:t>
                      </a:r>
                      <a:r>
                        <a:rPr kumimoji="1" lang="ja-JP" altLang="en-US" sz="1200" dirty="0">
                          <a:solidFill>
                            <a:schemeClr val="tx1"/>
                          </a:solidFill>
                        </a:rPr>
                        <a:t>～</a:t>
                      </a:r>
                      <a:r>
                        <a:rPr kumimoji="1" lang="en-US" altLang="ja-JP" sz="1200" dirty="0">
                          <a:solidFill>
                            <a:schemeClr val="tx1"/>
                          </a:solidFill>
                        </a:rPr>
                        <a:t>12:00</a:t>
                      </a:r>
                      <a:endParaRPr kumimoji="1" lang="ja-JP" altLang="en-US" sz="1200" dirty="0">
                        <a:solidFill>
                          <a:schemeClr val="tx1"/>
                        </a:solidFill>
                      </a:endParaRP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sz="1200" dirty="0">
                          <a:solidFill>
                            <a:schemeClr val="tx1"/>
                          </a:solidFill>
                        </a:rPr>
                        <a:t>要介護</a:t>
                      </a:r>
                      <a:endParaRPr kumimoji="1" lang="en-US" altLang="ja-JP" sz="1200" dirty="0">
                        <a:solidFill>
                          <a:schemeClr val="tx1"/>
                        </a:solidFill>
                      </a:endParaRPr>
                    </a:p>
                    <a:p>
                      <a:pPr algn="ctr"/>
                      <a:r>
                        <a:rPr kumimoji="1" lang="en-US" altLang="ja-JP" sz="1200" dirty="0">
                          <a:solidFill>
                            <a:schemeClr val="tx1"/>
                          </a:solidFill>
                        </a:rPr>
                        <a:t>9:00</a:t>
                      </a:r>
                      <a:r>
                        <a:rPr kumimoji="1" lang="ja-JP" altLang="en-US" sz="1200" dirty="0">
                          <a:solidFill>
                            <a:schemeClr val="tx1"/>
                          </a:solidFill>
                        </a:rPr>
                        <a:t>～</a:t>
                      </a:r>
                      <a:r>
                        <a:rPr kumimoji="1" lang="en-US" altLang="ja-JP" sz="1200" dirty="0">
                          <a:solidFill>
                            <a:schemeClr val="tx1"/>
                          </a:solidFill>
                        </a:rPr>
                        <a:t>12:00</a:t>
                      </a:r>
                      <a:endParaRPr kumimoji="1" lang="ja-JP" altLang="en-US" sz="1200" dirty="0">
                        <a:solidFill>
                          <a:schemeClr val="tx1"/>
                        </a:solidFill>
                      </a:endParaRP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sz="1200" dirty="0">
                          <a:solidFill>
                            <a:schemeClr val="tx1"/>
                          </a:solidFill>
                        </a:rPr>
                        <a:t>要介護</a:t>
                      </a:r>
                      <a:endParaRPr kumimoji="1" lang="en-US" altLang="ja-JP" sz="1200" dirty="0">
                        <a:solidFill>
                          <a:schemeClr val="tx1"/>
                        </a:solidFill>
                      </a:endParaRPr>
                    </a:p>
                    <a:p>
                      <a:pPr algn="ctr"/>
                      <a:r>
                        <a:rPr kumimoji="1" lang="en-US" altLang="ja-JP" sz="1200" dirty="0">
                          <a:solidFill>
                            <a:schemeClr val="tx1"/>
                          </a:solidFill>
                        </a:rPr>
                        <a:t>9:00</a:t>
                      </a:r>
                      <a:r>
                        <a:rPr kumimoji="1" lang="ja-JP" altLang="en-US" sz="1200" dirty="0">
                          <a:solidFill>
                            <a:schemeClr val="tx1"/>
                          </a:solidFill>
                        </a:rPr>
                        <a:t>～</a:t>
                      </a:r>
                      <a:r>
                        <a:rPr kumimoji="1" lang="en-US" altLang="ja-JP" sz="1200" dirty="0">
                          <a:solidFill>
                            <a:schemeClr val="tx1"/>
                          </a:solidFill>
                        </a:rPr>
                        <a:t>12:00</a:t>
                      </a:r>
                      <a:endParaRPr kumimoji="1" lang="ja-JP" altLang="en-US" sz="1200" dirty="0">
                        <a:solidFill>
                          <a:schemeClr val="tx1"/>
                        </a:solidFill>
                      </a:endParaRP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ja-JP" altLang="en-US" sz="1200" dirty="0">
                          <a:solidFill>
                            <a:schemeClr val="tx1"/>
                          </a:solidFill>
                        </a:rPr>
                        <a:t>要介護</a:t>
                      </a:r>
                      <a:endParaRPr kumimoji="1" lang="en-US" altLang="ja-JP" sz="1200" dirty="0">
                        <a:solidFill>
                          <a:schemeClr val="tx1"/>
                        </a:solidFill>
                      </a:endParaRPr>
                    </a:p>
                    <a:p>
                      <a:pPr algn="ctr"/>
                      <a:r>
                        <a:rPr kumimoji="1" lang="en-US" altLang="ja-JP" sz="1200" dirty="0">
                          <a:solidFill>
                            <a:schemeClr val="tx1"/>
                          </a:solidFill>
                        </a:rPr>
                        <a:t>9:00</a:t>
                      </a:r>
                      <a:r>
                        <a:rPr kumimoji="1" lang="ja-JP" altLang="en-US" sz="1200" dirty="0">
                          <a:solidFill>
                            <a:schemeClr val="tx1"/>
                          </a:solidFill>
                        </a:rPr>
                        <a:t>～</a:t>
                      </a:r>
                      <a:r>
                        <a:rPr kumimoji="1" lang="en-US" altLang="ja-JP" sz="1200" dirty="0">
                          <a:solidFill>
                            <a:schemeClr val="tx1"/>
                          </a:solidFill>
                        </a:rPr>
                        <a:t>12:00</a:t>
                      </a:r>
                      <a:endParaRPr kumimoji="1" lang="ja-JP" altLang="en-US" sz="1200" dirty="0">
                        <a:solidFill>
                          <a:schemeClr val="tx1"/>
                        </a:solidFill>
                      </a:endParaRP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224418221"/>
                  </a:ext>
                </a:extLst>
              </a:tr>
              <a:tr h="457133">
                <a:tc>
                  <a:txBody>
                    <a:bodyPr/>
                    <a:lstStyle/>
                    <a:p>
                      <a:pPr algn="ctr"/>
                      <a:r>
                        <a:rPr kumimoji="1" lang="ja-JP" altLang="en-US" sz="1200" dirty="0">
                          <a:solidFill>
                            <a:schemeClr val="tx1"/>
                          </a:solidFill>
                        </a:rPr>
                        <a:t>要支援</a:t>
                      </a:r>
                      <a:endParaRPr kumimoji="1" lang="en-US" altLang="ja-JP" sz="1200" dirty="0">
                        <a:solidFill>
                          <a:schemeClr val="tx1"/>
                        </a:solidFill>
                      </a:endParaRPr>
                    </a:p>
                    <a:p>
                      <a:pPr algn="ctr"/>
                      <a:r>
                        <a:rPr kumimoji="1" lang="en-US" altLang="ja-JP" sz="1200" dirty="0">
                          <a:solidFill>
                            <a:schemeClr val="tx1"/>
                          </a:solidFill>
                        </a:rPr>
                        <a:t>13:30</a:t>
                      </a:r>
                      <a:r>
                        <a:rPr kumimoji="1" lang="ja-JP" altLang="en-US" sz="1200" dirty="0">
                          <a:solidFill>
                            <a:schemeClr val="tx1"/>
                          </a:solidFill>
                        </a:rPr>
                        <a:t>～</a:t>
                      </a:r>
                      <a:r>
                        <a:rPr kumimoji="1" lang="en-US" altLang="ja-JP" sz="1200" dirty="0">
                          <a:solidFill>
                            <a:schemeClr val="tx1"/>
                          </a:solidFill>
                        </a:rPr>
                        <a:t>15:30</a:t>
                      </a: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200" dirty="0">
                          <a:solidFill>
                            <a:schemeClr val="tx1"/>
                          </a:solidFill>
                        </a:rPr>
                        <a:t>要支援</a:t>
                      </a:r>
                      <a:endParaRPr kumimoji="1" lang="en-US" altLang="ja-JP" sz="1200" dirty="0">
                        <a:solidFill>
                          <a:schemeClr val="tx1"/>
                        </a:solidFill>
                      </a:endParaRPr>
                    </a:p>
                    <a:p>
                      <a:pPr algn="ctr"/>
                      <a:r>
                        <a:rPr kumimoji="1" lang="en-US" altLang="ja-JP" sz="1200" dirty="0">
                          <a:solidFill>
                            <a:schemeClr val="tx1"/>
                          </a:solidFill>
                        </a:rPr>
                        <a:t>13:30</a:t>
                      </a:r>
                      <a:r>
                        <a:rPr kumimoji="1" lang="ja-JP" altLang="en-US" sz="1200" dirty="0">
                          <a:solidFill>
                            <a:schemeClr val="tx1"/>
                          </a:solidFill>
                        </a:rPr>
                        <a:t>～</a:t>
                      </a:r>
                      <a:r>
                        <a:rPr kumimoji="1" lang="en-US" altLang="ja-JP" sz="1200" dirty="0">
                          <a:solidFill>
                            <a:schemeClr val="tx1"/>
                          </a:solidFill>
                        </a:rPr>
                        <a:t>15:30</a:t>
                      </a: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200" dirty="0">
                          <a:solidFill>
                            <a:schemeClr val="tx1"/>
                          </a:solidFill>
                        </a:rPr>
                        <a:t>要支援</a:t>
                      </a:r>
                      <a:endParaRPr kumimoji="1" lang="en-US" altLang="ja-JP" sz="1200" dirty="0">
                        <a:solidFill>
                          <a:schemeClr val="tx1"/>
                        </a:solidFill>
                      </a:endParaRPr>
                    </a:p>
                    <a:p>
                      <a:pPr algn="ctr"/>
                      <a:r>
                        <a:rPr kumimoji="1" lang="en-US" altLang="ja-JP" sz="1200" dirty="0">
                          <a:solidFill>
                            <a:schemeClr val="tx1"/>
                          </a:solidFill>
                        </a:rPr>
                        <a:t>13:30</a:t>
                      </a:r>
                      <a:r>
                        <a:rPr kumimoji="1" lang="ja-JP" altLang="en-US" sz="1200" dirty="0">
                          <a:solidFill>
                            <a:schemeClr val="tx1"/>
                          </a:solidFill>
                        </a:rPr>
                        <a:t>～</a:t>
                      </a:r>
                      <a:r>
                        <a:rPr kumimoji="1" lang="en-US" altLang="ja-JP" sz="1200" dirty="0">
                          <a:solidFill>
                            <a:schemeClr val="tx1"/>
                          </a:solidFill>
                        </a:rPr>
                        <a:t>15:30</a:t>
                      </a:r>
                      <a:endParaRPr kumimoji="1" lang="ja-JP" altLang="en-US" sz="1200" dirty="0">
                        <a:solidFill>
                          <a:schemeClr val="tx1"/>
                        </a:solidFill>
                      </a:endParaRP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200" dirty="0">
                          <a:solidFill>
                            <a:schemeClr val="tx1"/>
                          </a:solidFill>
                        </a:rPr>
                        <a:t>要支援</a:t>
                      </a:r>
                      <a:endParaRPr kumimoji="1" lang="en-US" altLang="ja-JP" sz="1200" dirty="0">
                        <a:solidFill>
                          <a:schemeClr val="tx1"/>
                        </a:solidFill>
                      </a:endParaRPr>
                    </a:p>
                    <a:p>
                      <a:pPr algn="ctr"/>
                      <a:r>
                        <a:rPr kumimoji="1" lang="en-US" altLang="ja-JP" sz="1200" dirty="0">
                          <a:solidFill>
                            <a:schemeClr val="tx1"/>
                          </a:solidFill>
                        </a:rPr>
                        <a:t>13:30</a:t>
                      </a:r>
                      <a:r>
                        <a:rPr kumimoji="1" lang="ja-JP" altLang="en-US" sz="1200" dirty="0">
                          <a:solidFill>
                            <a:schemeClr val="tx1"/>
                          </a:solidFill>
                        </a:rPr>
                        <a:t>～</a:t>
                      </a:r>
                      <a:r>
                        <a:rPr kumimoji="1" lang="en-US" altLang="ja-JP" sz="1200" dirty="0">
                          <a:solidFill>
                            <a:schemeClr val="tx1"/>
                          </a:solidFill>
                        </a:rPr>
                        <a:t>15:30</a:t>
                      </a:r>
                      <a:endParaRPr kumimoji="1" lang="ja-JP" altLang="en-US" sz="1200" dirty="0">
                        <a:solidFill>
                          <a:schemeClr val="tx1"/>
                        </a:solidFill>
                      </a:endParaRP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200" dirty="0">
                          <a:solidFill>
                            <a:schemeClr val="tx1"/>
                          </a:solidFill>
                        </a:rPr>
                        <a:t>要支援</a:t>
                      </a:r>
                      <a:endParaRPr kumimoji="1" lang="en-US" altLang="ja-JP" sz="1200" dirty="0">
                        <a:solidFill>
                          <a:schemeClr val="tx1"/>
                        </a:solidFill>
                      </a:endParaRPr>
                    </a:p>
                    <a:p>
                      <a:pPr algn="ctr"/>
                      <a:r>
                        <a:rPr kumimoji="1" lang="en-US" altLang="ja-JP" sz="1200" dirty="0">
                          <a:solidFill>
                            <a:schemeClr val="tx1"/>
                          </a:solidFill>
                        </a:rPr>
                        <a:t>13:30</a:t>
                      </a:r>
                      <a:r>
                        <a:rPr kumimoji="1" lang="ja-JP" altLang="en-US" sz="1200" dirty="0">
                          <a:solidFill>
                            <a:schemeClr val="tx1"/>
                          </a:solidFill>
                        </a:rPr>
                        <a:t>～</a:t>
                      </a:r>
                      <a:r>
                        <a:rPr kumimoji="1" lang="en-US" altLang="ja-JP" sz="1200" dirty="0">
                          <a:solidFill>
                            <a:schemeClr val="tx1"/>
                          </a:solidFill>
                        </a:rPr>
                        <a:t>15:30</a:t>
                      </a:r>
                    </a:p>
                  </a:txBody>
                  <a:tcPr marL="78377" marR="78377" marT="39188" marB="39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45571904"/>
                  </a:ext>
                </a:extLst>
              </a:tr>
            </a:tbl>
          </a:graphicData>
        </a:graphic>
      </p:graphicFrame>
      <p:graphicFrame>
        <p:nvGraphicFramePr>
          <p:cNvPr id="16" name="表 15">
            <a:extLst>
              <a:ext uri="{FF2B5EF4-FFF2-40B4-BE49-F238E27FC236}">
                <a16:creationId xmlns:a16="http://schemas.microsoft.com/office/drawing/2014/main" id="{7EF23916-7170-1D7B-538E-2ABC6BA7E361}"/>
              </a:ext>
            </a:extLst>
          </p:cNvPr>
          <p:cNvGraphicFramePr>
            <a:graphicFrameLocks noGrp="1"/>
          </p:cNvGraphicFramePr>
          <p:nvPr>
            <p:extLst>
              <p:ext uri="{D42A27DB-BD31-4B8C-83A1-F6EECF244321}">
                <p14:modId xmlns:p14="http://schemas.microsoft.com/office/powerpoint/2010/main" val="3886176040"/>
              </p:ext>
            </p:extLst>
          </p:nvPr>
        </p:nvGraphicFramePr>
        <p:xfrm>
          <a:off x="155928" y="8884766"/>
          <a:ext cx="485192" cy="910768"/>
        </p:xfrm>
        <a:graphic>
          <a:graphicData uri="http://schemas.openxmlformats.org/drawingml/2006/table">
            <a:tbl>
              <a:tblPr firstRow="1" bandRow="1">
                <a:tableStyleId>{5C22544A-7EE6-4342-B048-85BDC9FD1C3A}</a:tableStyleId>
              </a:tblPr>
              <a:tblGrid>
                <a:gridCol w="485192">
                  <a:extLst>
                    <a:ext uri="{9D8B030D-6E8A-4147-A177-3AD203B41FA5}">
                      <a16:colId xmlns:a16="http://schemas.microsoft.com/office/drawing/2014/main" val="604977219"/>
                    </a:ext>
                  </a:extLst>
                </a:gridCol>
              </a:tblGrid>
              <a:tr h="455384">
                <a:tc>
                  <a:txBody>
                    <a:bodyPr/>
                    <a:lstStyle/>
                    <a:p>
                      <a:pPr algn="ctr"/>
                      <a:r>
                        <a:rPr kumimoji="1" lang="en-US" altLang="ja-JP" sz="1400" dirty="0">
                          <a:solidFill>
                            <a:schemeClr val="tx1"/>
                          </a:solidFill>
                        </a:rPr>
                        <a:t>AM</a:t>
                      </a:r>
                    </a:p>
                  </a:txBody>
                  <a:tcPr marL="78377" marR="78377" marT="39188" marB="39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4649840"/>
                  </a:ext>
                </a:extLst>
              </a:tr>
              <a:tr h="455384">
                <a:tc>
                  <a:txBody>
                    <a:bodyPr/>
                    <a:lstStyle/>
                    <a:p>
                      <a:pPr algn="ctr"/>
                      <a:r>
                        <a:rPr kumimoji="1" lang="en-US" altLang="ja-JP" sz="1400" b="1" dirty="0"/>
                        <a:t>PM</a:t>
                      </a:r>
                    </a:p>
                  </a:txBody>
                  <a:tcPr marL="78377" marR="78377" marT="39188" marB="39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4354574"/>
                  </a:ext>
                </a:extLst>
              </a:tr>
            </a:tbl>
          </a:graphicData>
        </a:graphic>
      </p:graphicFrame>
      <p:sp>
        <p:nvSpPr>
          <p:cNvPr id="21" name="テキスト ボックス 20">
            <a:extLst>
              <a:ext uri="{FF2B5EF4-FFF2-40B4-BE49-F238E27FC236}">
                <a16:creationId xmlns:a16="http://schemas.microsoft.com/office/drawing/2014/main" id="{3893485E-9BA2-6E24-A91B-90DE3523401C}"/>
              </a:ext>
            </a:extLst>
          </p:cNvPr>
          <p:cNvSpPr txBox="1"/>
          <p:nvPr/>
        </p:nvSpPr>
        <p:spPr>
          <a:xfrm>
            <a:off x="165424" y="10100981"/>
            <a:ext cx="5111439" cy="646331"/>
          </a:xfrm>
          <a:prstGeom prst="rect">
            <a:avLst/>
          </a:prstGeom>
          <a:noFill/>
        </p:spPr>
        <p:txBody>
          <a:bodyPr wrap="square" rtlCol="0">
            <a:spAutoFit/>
          </a:bodyPr>
          <a:lstStyle/>
          <a:p>
            <a:r>
              <a:rPr kumimoji="1" lang="ja-JP" altLang="en-US" sz="1200" b="1" dirty="0"/>
              <a:t>長谷  七里ガ浜東  稲村ケ崎  極楽寺  坂ノ下  笹目町  由比ガ浜  </a:t>
            </a:r>
            <a:endParaRPr kumimoji="1" lang="en-US" altLang="ja-JP" sz="1200" b="1" dirty="0"/>
          </a:p>
          <a:p>
            <a:r>
              <a:rPr kumimoji="1" lang="ja-JP" altLang="en-US" sz="1200" b="1" dirty="0"/>
              <a:t>材木座  大町  御成町  扇ガ谷  佐助  梶原（</a:t>
            </a:r>
            <a:r>
              <a:rPr kumimoji="1" lang="en-US" altLang="ja-JP" sz="1200" b="1" dirty="0"/>
              <a:t>2</a:t>
            </a:r>
            <a:r>
              <a:rPr kumimoji="1" lang="ja-JP" altLang="en-US" sz="1200" b="1" dirty="0"/>
              <a:t>～</a:t>
            </a:r>
            <a:r>
              <a:rPr kumimoji="1" lang="en-US" altLang="ja-JP" sz="1200" b="1" dirty="0"/>
              <a:t>5</a:t>
            </a:r>
            <a:r>
              <a:rPr kumimoji="1" lang="ja-JP" altLang="en-US" sz="1200" b="1" dirty="0"/>
              <a:t>丁目） 常盤  </a:t>
            </a:r>
            <a:endParaRPr kumimoji="1" lang="en-US" altLang="ja-JP" sz="1200" b="1" dirty="0"/>
          </a:p>
          <a:p>
            <a:r>
              <a:rPr kumimoji="1" lang="ja-JP" altLang="en-US" sz="1200" b="1" dirty="0"/>
              <a:t>笛田（</a:t>
            </a:r>
            <a:r>
              <a:rPr kumimoji="1" lang="en-US" altLang="ja-JP" sz="1200" b="1" dirty="0"/>
              <a:t>4</a:t>
            </a:r>
            <a:r>
              <a:rPr kumimoji="1" lang="ja-JP" altLang="en-US" sz="1200" b="1" dirty="0"/>
              <a:t>～</a:t>
            </a:r>
            <a:r>
              <a:rPr kumimoji="1" lang="en-US" altLang="ja-JP" sz="1200" b="1" dirty="0"/>
              <a:t>6</a:t>
            </a:r>
            <a:r>
              <a:rPr kumimoji="1" lang="ja-JP" altLang="en-US" sz="1200" b="1" dirty="0"/>
              <a:t>丁目）</a:t>
            </a:r>
            <a:r>
              <a:rPr kumimoji="1" lang="ja-JP" altLang="en-US" sz="1200" b="1" dirty="0">
                <a:solidFill>
                  <a:srgbClr val="FF0000"/>
                </a:solidFill>
              </a:rPr>
              <a:t>七里ガ浜（追加）</a:t>
            </a:r>
            <a:r>
              <a:rPr kumimoji="1" lang="en-US" altLang="ja-JP" sz="1200" b="1" dirty="0"/>
              <a:t>※</a:t>
            </a:r>
            <a:r>
              <a:rPr kumimoji="1" lang="ja-JP" altLang="en-US" sz="1200" b="1" dirty="0"/>
              <a:t>その他の地域は応相談</a:t>
            </a:r>
            <a:endParaRPr kumimoji="1" lang="ja-JP" altLang="en-US" sz="1200" b="1" dirty="0">
              <a:solidFill>
                <a:srgbClr val="FF0000"/>
              </a:solidFill>
            </a:endParaRPr>
          </a:p>
        </p:txBody>
      </p:sp>
      <p:sp>
        <p:nvSpPr>
          <p:cNvPr id="2" name="楕円 1">
            <a:extLst>
              <a:ext uri="{FF2B5EF4-FFF2-40B4-BE49-F238E27FC236}">
                <a16:creationId xmlns:a16="http://schemas.microsoft.com/office/drawing/2014/main" id="{94BC7296-A9A0-F4BF-BAAB-C0BA034991A8}"/>
              </a:ext>
            </a:extLst>
          </p:cNvPr>
          <p:cNvSpPr/>
          <p:nvPr/>
        </p:nvSpPr>
        <p:spPr>
          <a:xfrm>
            <a:off x="137270" y="8303708"/>
            <a:ext cx="875919" cy="540548"/>
          </a:xfrm>
          <a:prstGeom prst="ellipse">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41"/>
          </a:p>
        </p:txBody>
      </p:sp>
      <p:sp>
        <p:nvSpPr>
          <p:cNvPr id="3" name="テキスト ボックス 2">
            <a:extLst>
              <a:ext uri="{FF2B5EF4-FFF2-40B4-BE49-F238E27FC236}">
                <a16:creationId xmlns:a16="http://schemas.microsoft.com/office/drawing/2014/main" id="{7560B0BE-CB05-D20D-2226-5CCD3478E365}"/>
              </a:ext>
            </a:extLst>
          </p:cNvPr>
          <p:cNvSpPr txBox="1"/>
          <p:nvPr/>
        </p:nvSpPr>
        <p:spPr>
          <a:xfrm>
            <a:off x="93677" y="8315837"/>
            <a:ext cx="1549385" cy="461665"/>
          </a:xfrm>
          <a:prstGeom prst="rect">
            <a:avLst/>
          </a:prstGeom>
          <a:noFill/>
        </p:spPr>
        <p:txBody>
          <a:bodyPr wrap="square" rtlCol="0">
            <a:spAutoFit/>
          </a:bodyPr>
          <a:lstStyle/>
          <a:p>
            <a:r>
              <a:rPr kumimoji="1" lang="ja-JP" altLang="en-US" sz="1200" b="1" dirty="0"/>
              <a:t>　送迎</a:t>
            </a:r>
            <a:endParaRPr kumimoji="1" lang="en-US" altLang="ja-JP" sz="1200" b="1" dirty="0"/>
          </a:p>
          <a:p>
            <a:r>
              <a:rPr kumimoji="1" lang="ja-JP" altLang="en-US" sz="1200" b="1" dirty="0"/>
              <a:t>いたします</a:t>
            </a:r>
            <a:endParaRPr kumimoji="1" lang="en-US" altLang="ja-JP" sz="1200" b="1" dirty="0"/>
          </a:p>
        </p:txBody>
      </p:sp>
      <p:sp>
        <p:nvSpPr>
          <p:cNvPr id="17" name="四角形: 角を丸くする 16">
            <a:extLst>
              <a:ext uri="{FF2B5EF4-FFF2-40B4-BE49-F238E27FC236}">
                <a16:creationId xmlns:a16="http://schemas.microsoft.com/office/drawing/2014/main" id="{EC802AC5-3389-0067-A173-39DD5EB8564F}"/>
              </a:ext>
            </a:extLst>
          </p:cNvPr>
          <p:cNvSpPr/>
          <p:nvPr/>
        </p:nvSpPr>
        <p:spPr>
          <a:xfrm>
            <a:off x="4561048" y="2135199"/>
            <a:ext cx="3587377" cy="3193258"/>
          </a:xfrm>
          <a:prstGeom prst="roundRect">
            <a:avLst/>
          </a:prstGeom>
          <a:solidFill>
            <a:schemeClr val="bg1"/>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20" name="テキスト ボックス 19">
            <a:extLst>
              <a:ext uri="{FF2B5EF4-FFF2-40B4-BE49-F238E27FC236}">
                <a16:creationId xmlns:a16="http://schemas.microsoft.com/office/drawing/2014/main" id="{2BEB2D49-1194-FFB0-62B1-6CBAF066EA2C}"/>
              </a:ext>
            </a:extLst>
          </p:cNvPr>
          <p:cNvSpPr txBox="1"/>
          <p:nvPr/>
        </p:nvSpPr>
        <p:spPr>
          <a:xfrm>
            <a:off x="5106455" y="2163770"/>
            <a:ext cx="4401991" cy="338554"/>
          </a:xfrm>
          <a:prstGeom prst="rect">
            <a:avLst/>
          </a:prstGeom>
          <a:noFill/>
        </p:spPr>
        <p:txBody>
          <a:bodyPr wrap="square" rtlCol="0">
            <a:spAutoFit/>
          </a:bodyPr>
          <a:lstStyle/>
          <a:p>
            <a:r>
              <a:rPr kumimoji="1" lang="ja-JP" altLang="en-US" sz="1600" dirty="0">
                <a:solidFill>
                  <a:schemeClr val="accent2">
                    <a:lumMod val="50000"/>
                  </a:schemeClr>
                </a:solidFill>
                <a:latin typeface="HGS創英角ﾎﾟｯﾌﾟ体" panose="040B0A00000000000000" pitchFamily="50" charset="-128"/>
                <a:ea typeface="HGS創英角ﾎﾟｯﾌﾟ体" panose="040B0A00000000000000" pitchFamily="50" charset="-128"/>
              </a:rPr>
              <a:t>トレスタ長谷３つの特徴</a:t>
            </a:r>
          </a:p>
        </p:txBody>
      </p:sp>
      <p:sp>
        <p:nvSpPr>
          <p:cNvPr id="22" name="テキスト ボックス 21">
            <a:extLst>
              <a:ext uri="{FF2B5EF4-FFF2-40B4-BE49-F238E27FC236}">
                <a16:creationId xmlns:a16="http://schemas.microsoft.com/office/drawing/2014/main" id="{8B32BB81-1B5F-8EF7-40DB-8302AE5958E8}"/>
              </a:ext>
            </a:extLst>
          </p:cNvPr>
          <p:cNvSpPr txBox="1"/>
          <p:nvPr/>
        </p:nvSpPr>
        <p:spPr>
          <a:xfrm>
            <a:off x="4586940" y="2456934"/>
            <a:ext cx="4080209" cy="276999"/>
          </a:xfrm>
          <a:prstGeom prst="rect">
            <a:avLst/>
          </a:prstGeom>
          <a:noFill/>
        </p:spPr>
        <p:txBody>
          <a:bodyPr wrap="square" rtlCol="0">
            <a:spAutoFit/>
          </a:bodyPr>
          <a:lstStyle/>
          <a:p>
            <a:r>
              <a:rPr kumimoji="1" lang="ja-JP" altLang="en-US" sz="1200" dirty="0"/>
              <a:t>◆豊富な運動プログラム</a:t>
            </a:r>
          </a:p>
        </p:txBody>
      </p:sp>
      <p:sp>
        <p:nvSpPr>
          <p:cNvPr id="23" name="テキスト ボックス 22">
            <a:extLst>
              <a:ext uri="{FF2B5EF4-FFF2-40B4-BE49-F238E27FC236}">
                <a16:creationId xmlns:a16="http://schemas.microsoft.com/office/drawing/2014/main" id="{604DA4CB-708B-DEB9-E6C9-4EB0A74FD356}"/>
              </a:ext>
            </a:extLst>
          </p:cNvPr>
          <p:cNvSpPr txBox="1"/>
          <p:nvPr/>
        </p:nvSpPr>
        <p:spPr>
          <a:xfrm>
            <a:off x="4814160" y="2695662"/>
            <a:ext cx="3204959" cy="600164"/>
          </a:xfrm>
          <a:prstGeom prst="rect">
            <a:avLst/>
          </a:prstGeom>
          <a:noFill/>
        </p:spPr>
        <p:txBody>
          <a:bodyPr wrap="square" rtlCol="0">
            <a:spAutoFit/>
          </a:bodyPr>
          <a:lstStyle/>
          <a:p>
            <a:r>
              <a:rPr kumimoji="1" lang="ja-JP" altLang="en-US" sz="1100" dirty="0"/>
              <a:t>看護師・トレーナーが協働しながら個々の身体状況に合わせて、</a:t>
            </a:r>
            <a:r>
              <a:rPr kumimoji="1" lang="en-US" altLang="ja-JP" sz="1100" dirty="0"/>
              <a:t>20</a:t>
            </a:r>
            <a:r>
              <a:rPr kumimoji="1" lang="ja-JP" altLang="en-US" sz="1100" dirty="0"/>
              <a:t>種類以上の運動プログラムを提供します。</a:t>
            </a:r>
          </a:p>
        </p:txBody>
      </p:sp>
      <p:sp>
        <p:nvSpPr>
          <p:cNvPr id="24" name="テキスト ボックス 23">
            <a:extLst>
              <a:ext uri="{FF2B5EF4-FFF2-40B4-BE49-F238E27FC236}">
                <a16:creationId xmlns:a16="http://schemas.microsoft.com/office/drawing/2014/main" id="{6D414876-68FC-6494-FBE1-8BFB6C973FD8}"/>
              </a:ext>
            </a:extLst>
          </p:cNvPr>
          <p:cNvSpPr txBox="1"/>
          <p:nvPr/>
        </p:nvSpPr>
        <p:spPr>
          <a:xfrm>
            <a:off x="4812835" y="3537913"/>
            <a:ext cx="3204959" cy="600164"/>
          </a:xfrm>
          <a:prstGeom prst="rect">
            <a:avLst/>
          </a:prstGeom>
          <a:noFill/>
        </p:spPr>
        <p:txBody>
          <a:bodyPr wrap="square" rtlCol="0">
            <a:spAutoFit/>
          </a:bodyPr>
          <a:lstStyle/>
          <a:p>
            <a:r>
              <a:rPr kumimoji="1" lang="ja-JP" altLang="en-US" sz="1100" dirty="0"/>
              <a:t>自己支援を目的にサービス提供時間中は、ご自身の運動プログラムを確認し、お好みの順番でご自身のペースで実践していただきます。</a:t>
            </a:r>
          </a:p>
        </p:txBody>
      </p:sp>
      <p:sp>
        <p:nvSpPr>
          <p:cNvPr id="25" name="テキスト ボックス 24">
            <a:extLst>
              <a:ext uri="{FF2B5EF4-FFF2-40B4-BE49-F238E27FC236}">
                <a16:creationId xmlns:a16="http://schemas.microsoft.com/office/drawing/2014/main" id="{C3D7E927-1468-89C6-2F2F-5594C18CA06F}"/>
              </a:ext>
            </a:extLst>
          </p:cNvPr>
          <p:cNvSpPr txBox="1"/>
          <p:nvPr/>
        </p:nvSpPr>
        <p:spPr>
          <a:xfrm>
            <a:off x="4605095" y="3307266"/>
            <a:ext cx="2612878" cy="276999"/>
          </a:xfrm>
          <a:prstGeom prst="rect">
            <a:avLst/>
          </a:prstGeom>
          <a:noFill/>
        </p:spPr>
        <p:txBody>
          <a:bodyPr wrap="square" rtlCol="0">
            <a:spAutoFit/>
          </a:bodyPr>
          <a:lstStyle/>
          <a:p>
            <a:r>
              <a:rPr kumimoji="1" lang="ja-JP" altLang="en-US" sz="1200" dirty="0"/>
              <a:t>◆自己選択・自己決定</a:t>
            </a:r>
          </a:p>
        </p:txBody>
      </p:sp>
      <p:sp>
        <p:nvSpPr>
          <p:cNvPr id="26" name="テキスト ボックス 25">
            <a:extLst>
              <a:ext uri="{FF2B5EF4-FFF2-40B4-BE49-F238E27FC236}">
                <a16:creationId xmlns:a16="http://schemas.microsoft.com/office/drawing/2014/main" id="{5547F4C8-EE61-0960-5F9C-3E25AFBBD4F4}"/>
              </a:ext>
            </a:extLst>
          </p:cNvPr>
          <p:cNvSpPr txBox="1"/>
          <p:nvPr/>
        </p:nvSpPr>
        <p:spPr>
          <a:xfrm>
            <a:off x="4587560" y="4152916"/>
            <a:ext cx="2934661" cy="276999"/>
          </a:xfrm>
          <a:prstGeom prst="rect">
            <a:avLst/>
          </a:prstGeom>
          <a:noFill/>
        </p:spPr>
        <p:txBody>
          <a:bodyPr wrap="square" rtlCol="0">
            <a:spAutoFit/>
          </a:bodyPr>
          <a:lstStyle/>
          <a:p>
            <a:r>
              <a:rPr kumimoji="1" lang="ja-JP" altLang="en-US" sz="1200" dirty="0"/>
              <a:t>◆多種機能トレーニング</a:t>
            </a:r>
          </a:p>
        </p:txBody>
      </p:sp>
      <p:sp>
        <p:nvSpPr>
          <p:cNvPr id="27" name="テキスト ボックス 26">
            <a:extLst>
              <a:ext uri="{FF2B5EF4-FFF2-40B4-BE49-F238E27FC236}">
                <a16:creationId xmlns:a16="http://schemas.microsoft.com/office/drawing/2014/main" id="{4D8BE19F-DE24-714E-0041-34A6C0A92651}"/>
              </a:ext>
            </a:extLst>
          </p:cNvPr>
          <p:cNvSpPr txBox="1"/>
          <p:nvPr/>
        </p:nvSpPr>
        <p:spPr>
          <a:xfrm>
            <a:off x="4812835" y="4389738"/>
            <a:ext cx="3854462" cy="938719"/>
          </a:xfrm>
          <a:prstGeom prst="rect">
            <a:avLst/>
          </a:prstGeom>
          <a:noFill/>
        </p:spPr>
        <p:txBody>
          <a:bodyPr wrap="square" rtlCol="0">
            <a:spAutoFit/>
          </a:bodyPr>
          <a:lstStyle/>
          <a:p>
            <a:r>
              <a:rPr kumimoji="1" lang="en-US" altLang="ja-JP" sz="1100" dirty="0"/>
              <a:t>【</a:t>
            </a:r>
            <a:r>
              <a:rPr kumimoji="1" lang="ja-JP" altLang="en-US" sz="1100" dirty="0"/>
              <a:t>脳</a:t>
            </a:r>
            <a:r>
              <a:rPr kumimoji="1" lang="en-US" altLang="ja-JP" sz="1100" dirty="0"/>
              <a:t>】【</a:t>
            </a:r>
            <a:r>
              <a:rPr kumimoji="1" lang="ja-JP" altLang="en-US" sz="1100" dirty="0"/>
              <a:t>口腔</a:t>
            </a:r>
            <a:r>
              <a:rPr kumimoji="1" lang="en-US" altLang="ja-JP" sz="1100" dirty="0"/>
              <a:t>】【</a:t>
            </a:r>
            <a:r>
              <a:rPr kumimoji="1" lang="ja-JP" altLang="en-US" sz="1100" dirty="0"/>
              <a:t>身体</a:t>
            </a:r>
            <a:r>
              <a:rPr kumimoji="1" lang="en-US" altLang="ja-JP" sz="1100" dirty="0"/>
              <a:t>】</a:t>
            </a:r>
            <a:r>
              <a:rPr kumimoji="1" lang="ja-JP" altLang="en-US" sz="1100" dirty="0"/>
              <a:t>などのさまざまな</a:t>
            </a:r>
            <a:endParaRPr kumimoji="1" lang="en-US" altLang="ja-JP" sz="1100" dirty="0"/>
          </a:p>
          <a:p>
            <a:r>
              <a:rPr kumimoji="1" lang="ja-JP" altLang="en-US" sz="1100" dirty="0"/>
              <a:t>部位のトレーニングを行うことができます。</a:t>
            </a:r>
            <a:endParaRPr kumimoji="1" lang="en-US" altLang="ja-JP" sz="1100" dirty="0"/>
          </a:p>
          <a:p>
            <a:r>
              <a:rPr kumimoji="1" lang="ja-JP" altLang="en-US" sz="1100" dirty="0"/>
              <a:t>コミュニケーション機会を増やすことで意欲</a:t>
            </a:r>
            <a:endParaRPr kumimoji="1" lang="en-US" altLang="ja-JP" sz="1100" dirty="0"/>
          </a:p>
          <a:p>
            <a:r>
              <a:rPr kumimoji="1" lang="ja-JP" altLang="en-US" sz="1100" dirty="0"/>
              <a:t>や自身が向上し「心のトレーニング」にも</a:t>
            </a:r>
            <a:endParaRPr kumimoji="1" lang="en-US" altLang="ja-JP" sz="1100" dirty="0"/>
          </a:p>
          <a:p>
            <a:r>
              <a:rPr kumimoji="1" lang="ja-JP" altLang="en-US" sz="1100" dirty="0"/>
              <a:t>繋がります。</a:t>
            </a:r>
          </a:p>
        </p:txBody>
      </p:sp>
      <p:sp>
        <p:nvSpPr>
          <p:cNvPr id="28" name="四角形: 角を丸くする 27">
            <a:extLst>
              <a:ext uri="{FF2B5EF4-FFF2-40B4-BE49-F238E27FC236}">
                <a16:creationId xmlns:a16="http://schemas.microsoft.com/office/drawing/2014/main" id="{18937DE7-B241-D26A-30E4-DF92AB027A23}"/>
              </a:ext>
            </a:extLst>
          </p:cNvPr>
          <p:cNvSpPr/>
          <p:nvPr/>
        </p:nvSpPr>
        <p:spPr>
          <a:xfrm>
            <a:off x="4749256" y="5384043"/>
            <a:ext cx="3329501" cy="2666269"/>
          </a:xfrm>
          <a:prstGeom prst="roundRect">
            <a:avLst/>
          </a:prstGeom>
          <a:solidFill>
            <a:schemeClr val="bg1"/>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41" dirty="0"/>
          </a:p>
        </p:txBody>
      </p:sp>
      <p:pic>
        <p:nvPicPr>
          <p:cNvPr id="10" name="図 9">
            <a:extLst>
              <a:ext uri="{FF2B5EF4-FFF2-40B4-BE49-F238E27FC236}">
                <a16:creationId xmlns:a16="http://schemas.microsoft.com/office/drawing/2014/main" id="{5341E5F8-65E1-9F94-99B2-426378F54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3575" y="6007501"/>
            <a:ext cx="2990475" cy="1846132"/>
          </a:xfrm>
          <a:prstGeom prst="rect">
            <a:avLst/>
          </a:prstGeom>
        </p:spPr>
      </p:pic>
      <p:sp>
        <p:nvSpPr>
          <p:cNvPr id="34" name="正方形/長方形 33">
            <a:extLst>
              <a:ext uri="{FF2B5EF4-FFF2-40B4-BE49-F238E27FC236}">
                <a16:creationId xmlns:a16="http://schemas.microsoft.com/office/drawing/2014/main" id="{FA54BC18-A365-C24F-EBC0-6BDB834BAD53}"/>
              </a:ext>
            </a:extLst>
          </p:cNvPr>
          <p:cNvSpPr/>
          <p:nvPr/>
        </p:nvSpPr>
        <p:spPr>
          <a:xfrm>
            <a:off x="1539637" y="5820105"/>
            <a:ext cx="10012902" cy="1777991"/>
          </a:xfrm>
          <a:prstGeom prst="rect">
            <a:avLst/>
          </a:prstGeom>
          <a:noFill/>
        </p:spPr>
        <p:txBody>
          <a:bodyPr spcFirstLastPara="1" wrap="none" lIns="92674" tIns="46337" rIns="92674" bIns="46337" numCol="1">
            <a:prstTxWarp prst="textArchUp">
              <a:avLst/>
            </a:prstTxWarp>
            <a:spAutoFit/>
          </a:bodyPr>
          <a:lstStyle/>
          <a:p>
            <a:pPr algn="ctr"/>
            <a:r>
              <a:rPr lang="ja-JP" altLang="en-US" sz="1600" dirty="0">
                <a:ln w="0"/>
                <a:solidFill>
                  <a:srgbClr val="00B05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今年も私達と一緒に</a:t>
            </a:r>
            <a:endParaRPr lang="en-US" altLang="ja-JP" sz="1600" dirty="0">
              <a:ln w="0"/>
              <a:solidFill>
                <a:srgbClr val="00B05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ctr"/>
            <a:r>
              <a:rPr lang="ja-JP" altLang="en-US" sz="1600" dirty="0">
                <a:ln w="0"/>
                <a:solidFill>
                  <a:srgbClr val="00B05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身体を動かしていきましょう！</a:t>
            </a:r>
          </a:p>
        </p:txBody>
      </p:sp>
      <p:sp>
        <p:nvSpPr>
          <p:cNvPr id="31" name="テキスト ボックス 30">
            <a:extLst>
              <a:ext uri="{FF2B5EF4-FFF2-40B4-BE49-F238E27FC236}">
                <a16:creationId xmlns:a16="http://schemas.microsoft.com/office/drawing/2014/main" id="{C98B5BD1-2323-EF7C-17AF-9CAC106EF4F0}"/>
              </a:ext>
            </a:extLst>
          </p:cNvPr>
          <p:cNvSpPr txBox="1"/>
          <p:nvPr/>
        </p:nvSpPr>
        <p:spPr>
          <a:xfrm>
            <a:off x="4407706" y="337650"/>
            <a:ext cx="5704114" cy="1754326"/>
          </a:xfrm>
          <a:prstGeom prst="rect">
            <a:avLst/>
          </a:prstGeom>
          <a:noFill/>
        </p:spPr>
        <p:txBody>
          <a:bodyPr wrap="square">
            <a:spAutoFit/>
          </a:bodyPr>
          <a:lstStyle/>
          <a:p>
            <a:r>
              <a:rPr lang="ja-JP" altLang="en-US" sz="1200" b="1" i="0" dirty="0">
                <a:solidFill>
                  <a:srgbClr val="00B050"/>
                </a:solidFill>
                <a:effectLst/>
                <a:latin typeface="+mn-ea"/>
              </a:rPr>
              <a:t>初春の候、ますますご健勝のこととお喜び</a:t>
            </a:r>
            <a:endParaRPr lang="en-US" altLang="ja-JP" sz="1200" b="1" i="0" dirty="0">
              <a:solidFill>
                <a:srgbClr val="00B050"/>
              </a:solidFill>
              <a:effectLst/>
              <a:latin typeface="+mn-ea"/>
            </a:endParaRPr>
          </a:p>
          <a:p>
            <a:r>
              <a:rPr lang="ja-JP" altLang="en-US" sz="1200" b="1" i="0" dirty="0">
                <a:solidFill>
                  <a:srgbClr val="00B050"/>
                </a:solidFill>
                <a:effectLst/>
                <a:latin typeface="+mn-ea"/>
              </a:rPr>
              <a:t>申し上げます。</a:t>
            </a:r>
            <a:r>
              <a:rPr lang="en-US" altLang="ja-JP" sz="1200" b="1" i="0" dirty="0">
                <a:solidFill>
                  <a:srgbClr val="00B050"/>
                </a:solidFill>
                <a:effectLst/>
                <a:latin typeface="+mn-ea"/>
              </a:rPr>
              <a:t>【</a:t>
            </a:r>
            <a:r>
              <a:rPr lang="ja-JP" altLang="en-US" sz="1200" b="1" i="0" dirty="0">
                <a:solidFill>
                  <a:srgbClr val="00B050"/>
                </a:solidFill>
                <a:effectLst/>
                <a:latin typeface="+mn-ea"/>
              </a:rPr>
              <a:t>トレスタプレス</a:t>
            </a:r>
            <a:r>
              <a:rPr lang="en-US" altLang="ja-JP" sz="1200" b="1" i="0" dirty="0">
                <a:solidFill>
                  <a:srgbClr val="00B050"/>
                </a:solidFill>
                <a:effectLst/>
                <a:latin typeface="+mn-ea"/>
              </a:rPr>
              <a:t>】</a:t>
            </a:r>
            <a:r>
              <a:rPr lang="ja-JP" altLang="en-US" sz="1200" b="1" i="0" dirty="0">
                <a:solidFill>
                  <a:srgbClr val="00B050"/>
                </a:solidFill>
                <a:effectLst/>
                <a:latin typeface="+mn-ea"/>
              </a:rPr>
              <a:t>では</a:t>
            </a:r>
            <a:endParaRPr lang="en-US" altLang="ja-JP" sz="1200" b="1" i="0" dirty="0">
              <a:solidFill>
                <a:srgbClr val="00B050"/>
              </a:solidFill>
              <a:effectLst/>
              <a:latin typeface="+mn-ea"/>
            </a:endParaRPr>
          </a:p>
          <a:p>
            <a:r>
              <a:rPr lang="ja-JP" altLang="en-US" sz="1200" b="1" i="0" dirty="0">
                <a:solidFill>
                  <a:srgbClr val="00B050"/>
                </a:solidFill>
                <a:effectLst/>
                <a:latin typeface="+mn-ea"/>
              </a:rPr>
              <a:t>定期的に、季節に合わせた各専門職からの</a:t>
            </a:r>
            <a:endParaRPr lang="en-US" altLang="ja-JP" sz="1200" b="1" i="0" dirty="0">
              <a:solidFill>
                <a:srgbClr val="00B050"/>
              </a:solidFill>
              <a:effectLst/>
              <a:latin typeface="+mn-ea"/>
            </a:endParaRPr>
          </a:p>
          <a:p>
            <a:r>
              <a:rPr lang="ja-JP" altLang="en-US" sz="1200" b="1" i="0" dirty="0">
                <a:solidFill>
                  <a:srgbClr val="00B050"/>
                </a:solidFill>
                <a:effectLst/>
                <a:latin typeface="+mn-ea"/>
              </a:rPr>
              <a:t>身体のポイントや、新しい情報、自宅でできる</a:t>
            </a:r>
            <a:endParaRPr lang="en-US" altLang="ja-JP" sz="1200" b="1" i="0" dirty="0">
              <a:solidFill>
                <a:srgbClr val="00B050"/>
              </a:solidFill>
              <a:effectLst/>
              <a:latin typeface="+mn-ea"/>
            </a:endParaRPr>
          </a:p>
          <a:p>
            <a:r>
              <a:rPr lang="ja-JP" altLang="en-US" sz="1200" b="1" i="0" dirty="0">
                <a:solidFill>
                  <a:srgbClr val="00B050"/>
                </a:solidFill>
                <a:effectLst/>
                <a:latin typeface="+mn-ea"/>
              </a:rPr>
              <a:t>トレーニングやストレッチなどを配信して</a:t>
            </a:r>
            <a:endParaRPr lang="en-US" altLang="ja-JP" sz="1200" b="1" i="0" dirty="0">
              <a:solidFill>
                <a:srgbClr val="00B050"/>
              </a:solidFill>
              <a:effectLst/>
              <a:latin typeface="+mn-ea"/>
            </a:endParaRPr>
          </a:p>
          <a:p>
            <a:r>
              <a:rPr lang="ja-JP" altLang="en-US" sz="1200" b="1" i="0" dirty="0">
                <a:solidFill>
                  <a:srgbClr val="00B050"/>
                </a:solidFill>
                <a:effectLst/>
                <a:latin typeface="+mn-ea"/>
              </a:rPr>
              <a:t>参ります。是非、ご覧いただき皆様の健康的な</a:t>
            </a:r>
            <a:endParaRPr lang="en-US" altLang="ja-JP" sz="1200" b="1" i="0" dirty="0">
              <a:solidFill>
                <a:srgbClr val="00B050"/>
              </a:solidFill>
              <a:effectLst/>
              <a:latin typeface="+mn-ea"/>
            </a:endParaRPr>
          </a:p>
          <a:p>
            <a:r>
              <a:rPr lang="ja-JP" altLang="en-US" sz="1200" b="1" i="0" dirty="0">
                <a:solidFill>
                  <a:srgbClr val="00B050"/>
                </a:solidFill>
                <a:effectLst/>
                <a:latin typeface="+mn-ea"/>
              </a:rPr>
              <a:t>活動の一部にお役立ていただければ幸いです。</a:t>
            </a:r>
            <a:endParaRPr lang="en-US" altLang="ja-JP" sz="1200" b="1" i="0" dirty="0">
              <a:solidFill>
                <a:srgbClr val="00B050"/>
              </a:solidFill>
              <a:effectLst/>
              <a:latin typeface="+mn-ea"/>
            </a:endParaRPr>
          </a:p>
          <a:p>
            <a:r>
              <a:rPr lang="ja-JP" altLang="en-US" sz="1200" b="1" i="0" dirty="0">
                <a:solidFill>
                  <a:srgbClr val="00B050"/>
                </a:solidFill>
                <a:effectLst/>
                <a:latin typeface="+mn-ea"/>
              </a:rPr>
              <a:t>今後とも宜しくお願い致します。</a:t>
            </a:r>
            <a:endParaRPr lang="en-US" altLang="ja-JP" sz="1200" b="1" i="0" dirty="0">
              <a:solidFill>
                <a:srgbClr val="00B050"/>
              </a:solidFill>
              <a:effectLst/>
              <a:latin typeface="+mn-ea"/>
            </a:endParaRPr>
          </a:p>
          <a:p>
            <a:r>
              <a:rPr lang="ja-JP" altLang="en-US" sz="1200" b="1" dirty="0">
                <a:solidFill>
                  <a:srgbClr val="00B050"/>
                </a:solidFill>
                <a:latin typeface="+mn-ea"/>
              </a:rPr>
              <a:t>　　　　　　　　　　　　　　　管理者　西洋介</a:t>
            </a:r>
            <a:endParaRPr lang="ja-JP" altLang="en-US" sz="1200" dirty="0">
              <a:solidFill>
                <a:srgbClr val="00B050"/>
              </a:solidFill>
              <a:latin typeface="+mn-ea"/>
            </a:endParaRPr>
          </a:p>
        </p:txBody>
      </p:sp>
      <p:sp>
        <p:nvSpPr>
          <p:cNvPr id="35" name="テキスト ボックス 34">
            <a:extLst>
              <a:ext uri="{FF2B5EF4-FFF2-40B4-BE49-F238E27FC236}">
                <a16:creationId xmlns:a16="http://schemas.microsoft.com/office/drawing/2014/main" id="{16F33472-16D7-269C-0B83-EA58590A7F88}"/>
              </a:ext>
            </a:extLst>
          </p:cNvPr>
          <p:cNvSpPr txBox="1"/>
          <p:nvPr/>
        </p:nvSpPr>
        <p:spPr>
          <a:xfrm>
            <a:off x="55930" y="9865330"/>
            <a:ext cx="2543387" cy="276999"/>
          </a:xfrm>
          <a:prstGeom prst="rect">
            <a:avLst/>
          </a:prstGeom>
          <a:noFill/>
        </p:spPr>
        <p:txBody>
          <a:bodyPr wrap="square" rtlCol="0">
            <a:spAutoFit/>
          </a:bodyPr>
          <a:lstStyle/>
          <a:p>
            <a:r>
              <a:rPr kumimoji="1" lang="ja-JP" altLang="en-US" sz="1200" dirty="0"/>
              <a:t>≪送迎範囲≫</a:t>
            </a:r>
          </a:p>
        </p:txBody>
      </p:sp>
      <p:sp>
        <p:nvSpPr>
          <p:cNvPr id="36" name="テキスト ボックス 35">
            <a:extLst>
              <a:ext uri="{FF2B5EF4-FFF2-40B4-BE49-F238E27FC236}">
                <a16:creationId xmlns:a16="http://schemas.microsoft.com/office/drawing/2014/main" id="{0BD2C772-C030-BDC8-90A4-42F6D6F6617D}"/>
              </a:ext>
            </a:extLst>
          </p:cNvPr>
          <p:cNvSpPr txBox="1"/>
          <p:nvPr/>
        </p:nvSpPr>
        <p:spPr>
          <a:xfrm>
            <a:off x="905889" y="8188263"/>
            <a:ext cx="4555534" cy="307777"/>
          </a:xfrm>
          <a:prstGeom prst="rect">
            <a:avLst/>
          </a:prstGeom>
          <a:noFill/>
        </p:spPr>
        <p:txBody>
          <a:bodyPr wrap="square" rtlCol="0">
            <a:spAutoFit/>
          </a:bodyPr>
          <a:lstStyle/>
          <a:p>
            <a:r>
              <a:rPr kumimoji="1" lang="ja-JP" altLang="en-US" sz="1400" b="1" dirty="0">
                <a:solidFill>
                  <a:srgbClr val="00B050"/>
                </a:solidFill>
              </a:rPr>
              <a:t>≪送迎範囲追加・定員増員・営業日追加のお知らせ≫</a:t>
            </a:r>
          </a:p>
        </p:txBody>
      </p:sp>
      <p:sp>
        <p:nvSpPr>
          <p:cNvPr id="38" name="テキスト ボックス 37">
            <a:extLst>
              <a:ext uri="{FF2B5EF4-FFF2-40B4-BE49-F238E27FC236}">
                <a16:creationId xmlns:a16="http://schemas.microsoft.com/office/drawing/2014/main" id="{B24AFBD1-C5EC-C871-6B4E-ED3F9E2EE432}"/>
              </a:ext>
            </a:extLst>
          </p:cNvPr>
          <p:cNvSpPr txBox="1"/>
          <p:nvPr/>
        </p:nvSpPr>
        <p:spPr>
          <a:xfrm>
            <a:off x="4803877" y="9936407"/>
            <a:ext cx="3375976" cy="1123384"/>
          </a:xfrm>
          <a:prstGeom prst="rect">
            <a:avLst/>
          </a:prstGeom>
          <a:noFill/>
        </p:spPr>
        <p:txBody>
          <a:bodyPr wrap="square" rtlCol="0">
            <a:spAutoFit/>
          </a:bodyPr>
          <a:lstStyle/>
          <a:p>
            <a:r>
              <a:rPr kumimoji="1" lang="ja-JP" altLang="en-US" sz="1100" dirty="0">
                <a:solidFill>
                  <a:srgbClr val="FF0000"/>
                </a:solidFill>
              </a:rPr>
              <a:t>　</a:t>
            </a:r>
            <a:r>
              <a:rPr kumimoji="1" lang="en-US" altLang="ja-JP" sz="1100" dirty="0">
                <a:solidFill>
                  <a:srgbClr val="FF0000"/>
                </a:solidFill>
              </a:rPr>
              <a:t>※1</a:t>
            </a:r>
            <a:r>
              <a:rPr kumimoji="1" lang="ja-JP" altLang="en-US" sz="1100" dirty="0">
                <a:solidFill>
                  <a:srgbClr val="FF0000"/>
                </a:solidFill>
              </a:rPr>
              <a:t>月より全クラスの定員を</a:t>
            </a:r>
            <a:r>
              <a:rPr kumimoji="1" lang="en-US" altLang="ja-JP" sz="1200" b="1" dirty="0">
                <a:solidFill>
                  <a:srgbClr val="FF0000"/>
                </a:solidFill>
              </a:rPr>
              <a:t>10</a:t>
            </a:r>
            <a:r>
              <a:rPr kumimoji="1" lang="ja-JP" altLang="en-US" sz="1200" b="1" dirty="0">
                <a:solidFill>
                  <a:srgbClr val="FF0000"/>
                </a:solidFill>
              </a:rPr>
              <a:t>名→</a:t>
            </a:r>
            <a:r>
              <a:rPr kumimoji="1" lang="en-US" altLang="ja-JP" sz="1200" b="1" dirty="0">
                <a:solidFill>
                  <a:srgbClr val="FF0000"/>
                </a:solidFill>
              </a:rPr>
              <a:t>15</a:t>
            </a:r>
            <a:r>
              <a:rPr kumimoji="1" lang="ja-JP" altLang="en-US" sz="1200" b="1" dirty="0">
                <a:solidFill>
                  <a:srgbClr val="FF0000"/>
                </a:solidFill>
              </a:rPr>
              <a:t>名</a:t>
            </a:r>
            <a:r>
              <a:rPr kumimoji="1" lang="ja-JP" altLang="en-US" sz="1100" dirty="0">
                <a:solidFill>
                  <a:srgbClr val="FF0000"/>
                </a:solidFill>
              </a:rPr>
              <a:t>に増員</a:t>
            </a:r>
            <a:endParaRPr kumimoji="1" lang="en-US" altLang="ja-JP" sz="1100" dirty="0">
              <a:solidFill>
                <a:srgbClr val="FF0000"/>
              </a:solidFill>
            </a:endParaRPr>
          </a:p>
          <a:p>
            <a:r>
              <a:rPr kumimoji="1" lang="ja-JP" altLang="en-US" sz="1100" dirty="0">
                <a:solidFill>
                  <a:srgbClr val="FF0000"/>
                </a:solidFill>
              </a:rPr>
              <a:t>　　いたします。</a:t>
            </a:r>
            <a:endParaRPr kumimoji="1" lang="en-US" altLang="ja-JP" sz="1100" dirty="0">
              <a:solidFill>
                <a:srgbClr val="FF0000"/>
              </a:solidFill>
            </a:endParaRPr>
          </a:p>
          <a:p>
            <a:endParaRPr kumimoji="1" lang="en-US" altLang="ja-JP" sz="1100" dirty="0">
              <a:solidFill>
                <a:srgbClr val="FF0000"/>
              </a:solidFill>
            </a:endParaRPr>
          </a:p>
          <a:p>
            <a:r>
              <a:rPr kumimoji="1" lang="ja-JP" altLang="en-US" sz="1100" dirty="0">
                <a:solidFill>
                  <a:srgbClr val="FF0000"/>
                </a:solidFill>
              </a:rPr>
              <a:t>　</a:t>
            </a:r>
            <a:r>
              <a:rPr kumimoji="1" lang="en-US" altLang="ja-JP" sz="1100" dirty="0">
                <a:solidFill>
                  <a:srgbClr val="FF0000"/>
                </a:solidFill>
              </a:rPr>
              <a:t>※2</a:t>
            </a:r>
            <a:r>
              <a:rPr kumimoji="1" lang="ja-JP" altLang="en-US" sz="1100" dirty="0">
                <a:solidFill>
                  <a:srgbClr val="FF0000"/>
                </a:solidFill>
              </a:rPr>
              <a:t>月より</a:t>
            </a:r>
            <a:r>
              <a:rPr kumimoji="1" lang="ja-JP" altLang="en-US" sz="1100" b="1" dirty="0">
                <a:solidFill>
                  <a:srgbClr val="FF0000"/>
                </a:solidFill>
              </a:rPr>
              <a:t>木曜日・金曜日</a:t>
            </a:r>
            <a:r>
              <a:rPr kumimoji="1" lang="ja-JP" altLang="en-US" sz="1100" dirty="0">
                <a:solidFill>
                  <a:srgbClr val="FF0000"/>
                </a:solidFill>
              </a:rPr>
              <a:t>の営業を開始</a:t>
            </a:r>
            <a:endParaRPr kumimoji="1" lang="en-US" altLang="ja-JP" sz="1100" dirty="0">
              <a:solidFill>
                <a:srgbClr val="FF0000"/>
              </a:solidFill>
            </a:endParaRPr>
          </a:p>
          <a:p>
            <a:r>
              <a:rPr kumimoji="1" lang="ja-JP" altLang="en-US" sz="1100" dirty="0">
                <a:solidFill>
                  <a:srgbClr val="FF0000"/>
                </a:solidFill>
              </a:rPr>
              <a:t>　　　いたします。（表のとおり）</a:t>
            </a:r>
            <a:endParaRPr kumimoji="1" lang="en-US" altLang="ja-JP" sz="1100" dirty="0">
              <a:solidFill>
                <a:srgbClr val="FF0000"/>
              </a:solidFill>
            </a:endParaRPr>
          </a:p>
          <a:p>
            <a:r>
              <a:rPr kumimoji="1" lang="ja-JP" altLang="en-US" sz="1100" dirty="0">
                <a:solidFill>
                  <a:srgbClr val="FF0000"/>
                </a:solidFill>
              </a:rPr>
              <a:t>　　</a:t>
            </a:r>
            <a:endParaRPr kumimoji="1" lang="en-US" altLang="ja-JP" sz="1100" dirty="0">
              <a:solidFill>
                <a:srgbClr val="FF0000"/>
              </a:solidFill>
            </a:endParaRPr>
          </a:p>
        </p:txBody>
      </p:sp>
      <p:sp>
        <p:nvSpPr>
          <p:cNvPr id="57" name="四角形: 角を丸くする 56">
            <a:extLst>
              <a:ext uri="{FF2B5EF4-FFF2-40B4-BE49-F238E27FC236}">
                <a16:creationId xmlns:a16="http://schemas.microsoft.com/office/drawing/2014/main" id="{DE597E0B-D2FF-1347-3C61-4B2719FC283B}"/>
              </a:ext>
            </a:extLst>
          </p:cNvPr>
          <p:cNvSpPr/>
          <p:nvPr/>
        </p:nvSpPr>
        <p:spPr>
          <a:xfrm>
            <a:off x="11851" y="2041737"/>
            <a:ext cx="4509467" cy="3417877"/>
          </a:xfrm>
          <a:prstGeom prst="roundRect">
            <a:avLst/>
          </a:prstGeom>
          <a:solidFill>
            <a:schemeClr val="bg1"/>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6" name="図 55">
            <a:extLst>
              <a:ext uri="{FF2B5EF4-FFF2-40B4-BE49-F238E27FC236}">
                <a16:creationId xmlns:a16="http://schemas.microsoft.com/office/drawing/2014/main" id="{6FD2FE1F-31E0-7929-ABA3-AFFD400BBE30}"/>
              </a:ext>
            </a:extLst>
          </p:cNvPr>
          <p:cNvPicPr>
            <a:picLocks noChangeAspect="1"/>
          </p:cNvPicPr>
          <p:nvPr/>
        </p:nvPicPr>
        <p:blipFill>
          <a:blip r:embed="rId3">
            <a:extLst>
              <a:ext uri="{28A0092B-C50C-407E-A947-70E740481C1C}">
                <a14:useLocalDpi xmlns:a14="http://schemas.microsoft.com/office/drawing/2010/main" val="0"/>
              </a:ext>
            </a:extLst>
          </a:blip>
          <a:srcRect l="54060" r="-5811" b="58362"/>
          <a:stretch/>
        </p:blipFill>
        <p:spPr>
          <a:xfrm>
            <a:off x="3613124" y="2362258"/>
            <a:ext cx="481541" cy="462197"/>
          </a:xfrm>
          <a:prstGeom prst="rect">
            <a:avLst/>
          </a:prstGeom>
        </p:spPr>
      </p:pic>
      <p:pic>
        <p:nvPicPr>
          <p:cNvPr id="54" name="図 53">
            <a:extLst>
              <a:ext uri="{FF2B5EF4-FFF2-40B4-BE49-F238E27FC236}">
                <a16:creationId xmlns:a16="http://schemas.microsoft.com/office/drawing/2014/main" id="{3DB80AEE-0B4C-1756-24B5-52DFAA74C3E5}"/>
              </a:ext>
            </a:extLst>
          </p:cNvPr>
          <p:cNvPicPr>
            <a:picLocks noChangeAspect="1"/>
          </p:cNvPicPr>
          <p:nvPr/>
        </p:nvPicPr>
        <p:blipFill>
          <a:blip r:embed="rId3">
            <a:extLst>
              <a:ext uri="{28A0092B-C50C-407E-A947-70E740481C1C}">
                <a14:useLocalDpi xmlns:a14="http://schemas.microsoft.com/office/drawing/2010/main" val="0"/>
              </a:ext>
            </a:extLst>
          </a:blip>
          <a:srcRect l="53374" r="529" b="61402"/>
          <a:stretch/>
        </p:blipFill>
        <p:spPr>
          <a:xfrm>
            <a:off x="3843024" y="3388956"/>
            <a:ext cx="413554" cy="425084"/>
          </a:xfrm>
          <a:prstGeom prst="rect">
            <a:avLst/>
          </a:prstGeom>
        </p:spPr>
      </p:pic>
      <p:pic>
        <p:nvPicPr>
          <p:cNvPr id="50" name="図 49">
            <a:extLst>
              <a:ext uri="{FF2B5EF4-FFF2-40B4-BE49-F238E27FC236}">
                <a16:creationId xmlns:a16="http://schemas.microsoft.com/office/drawing/2014/main" id="{1574512A-E034-FE64-084D-765E4C749606}"/>
              </a:ext>
            </a:extLst>
          </p:cNvPr>
          <p:cNvPicPr>
            <a:picLocks noChangeAspect="1"/>
          </p:cNvPicPr>
          <p:nvPr/>
        </p:nvPicPr>
        <p:blipFill>
          <a:blip r:embed="rId4">
            <a:extLst>
              <a:ext uri="{28A0092B-C50C-407E-A947-70E740481C1C}">
                <a14:useLocalDpi xmlns:a14="http://schemas.microsoft.com/office/drawing/2010/main" val="0"/>
              </a:ext>
            </a:extLst>
          </a:blip>
          <a:srcRect l="13885" t="1914" r="14352" b="29754"/>
          <a:stretch/>
        </p:blipFill>
        <p:spPr>
          <a:xfrm>
            <a:off x="49918" y="2868496"/>
            <a:ext cx="465788" cy="503871"/>
          </a:xfrm>
          <a:prstGeom prst="rect">
            <a:avLst/>
          </a:prstGeom>
        </p:spPr>
      </p:pic>
      <p:pic>
        <p:nvPicPr>
          <p:cNvPr id="52" name="図 51">
            <a:extLst>
              <a:ext uri="{FF2B5EF4-FFF2-40B4-BE49-F238E27FC236}">
                <a16:creationId xmlns:a16="http://schemas.microsoft.com/office/drawing/2014/main" id="{362C0106-6E51-F595-1F51-892337BD0EB0}"/>
              </a:ext>
            </a:extLst>
          </p:cNvPr>
          <p:cNvPicPr>
            <a:picLocks noChangeAspect="1"/>
          </p:cNvPicPr>
          <p:nvPr/>
        </p:nvPicPr>
        <p:blipFill>
          <a:blip r:embed="rId4">
            <a:extLst>
              <a:ext uri="{28A0092B-C50C-407E-A947-70E740481C1C}">
                <a14:useLocalDpi xmlns:a14="http://schemas.microsoft.com/office/drawing/2010/main" val="0"/>
              </a:ext>
            </a:extLst>
          </a:blip>
          <a:srcRect l="13885" t="1914" r="14352" b="29754"/>
          <a:stretch/>
        </p:blipFill>
        <p:spPr>
          <a:xfrm>
            <a:off x="93677" y="3769569"/>
            <a:ext cx="440688" cy="503872"/>
          </a:xfrm>
          <a:prstGeom prst="rect">
            <a:avLst/>
          </a:prstGeom>
        </p:spPr>
      </p:pic>
      <p:pic>
        <p:nvPicPr>
          <p:cNvPr id="51" name="図 50">
            <a:extLst>
              <a:ext uri="{FF2B5EF4-FFF2-40B4-BE49-F238E27FC236}">
                <a16:creationId xmlns:a16="http://schemas.microsoft.com/office/drawing/2014/main" id="{6C012786-FAF5-506F-EF6B-02A6FDD85E92}"/>
              </a:ext>
            </a:extLst>
          </p:cNvPr>
          <p:cNvPicPr>
            <a:picLocks noChangeAspect="1"/>
          </p:cNvPicPr>
          <p:nvPr/>
        </p:nvPicPr>
        <p:blipFill>
          <a:blip r:embed="rId4">
            <a:extLst>
              <a:ext uri="{28A0092B-C50C-407E-A947-70E740481C1C}">
                <a14:useLocalDpi xmlns:a14="http://schemas.microsoft.com/office/drawing/2010/main" val="0"/>
              </a:ext>
            </a:extLst>
          </a:blip>
          <a:srcRect l="13885" t="1914" r="14352" b="29754"/>
          <a:stretch/>
        </p:blipFill>
        <p:spPr>
          <a:xfrm>
            <a:off x="93677" y="4553499"/>
            <a:ext cx="454726" cy="481993"/>
          </a:xfrm>
          <a:prstGeom prst="rect">
            <a:avLst/>
          </a:prstGeom>
        </p:spPr>
      </p:pic>
      <p:sp>
        <p:nvSpPr>
          <p:cNvPr id="43" name="吹き出し: 四角形 42">
            <a:extLst>
              <a:ext uri="{FF2B5EF4-FFF2-40B4-BE49-F238E27FC236}">
                <a16:creationId xmlns:a16="http://schemas.microsoft.com/office/drawing/2014/main" id="{7EBCEBC2-6749-B5ED-D9CE-B81D085ECA8D}"/>
              </a:ext>
            </a:extLst>
          </p:cNvPr>
          <p:cNvSpPr/>
          <p:nvPr/>
        </p:nvSpPr>
        <p:spPr>
          <a:xfrm>
            <a:off x="311070" y="2386682"/>
            <a:ext cx="3027865" cy="462197"/>
          </a:xfrm>
          <a:prstGeom prst="wedgeRectCallout">
            <a:avLst>
              <a:gd name="adj1" fmla="val 58876"/>
              <a:gd name="adj2" fmla="val 24245"/>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デイサービスを利用されるのは初めてと聞きましたが、不安はありましたか？</a:t>
            </a:r>
            <a:endParaRPr kumimoji="1" lang="en-US" altLang="ja-JP" sz="1200" dirty="0">
              <a:solidFill>
                <a:schemeClr val="tx1"/>
              </a:solidFill>
            </a:endParaRPr>
          </a:p>
        </p:txBody>
      </p:sp>
      <p:sp>
        <p:nvSpPr>
          <p:cNvPr id="42" name="吹き出し: 四角形 41">
            <a:extLst>
              <a:ext uri="{FF2B5EF4-FFF2-40B4-BE49-F238E27FC236}">
                <a16:creationId xmlns:a16="http://schemas.microsoft.com/office/drawing/2014/main" id="{E2AD8388-6B44-0F6C-FD38-0C182FBB7BDC}"/>
              </a:ext>
            </a:extLst>
          </p:cNvPr>
          <p:cNvSpPr/>
          <p:nvPr/>
        </p:nvSpPr>
        <p:spPr>
          <a:xfrm>
            <a:off x="787469" y="2880364"/>
            <a:ext cx="3258457" cy="492003"/>
          </a:xfrm>
          <a:prstGeom prst="wedgeRectCallout">
            <a:avLst>
              <a:gd name="adj1" fmla="val -58822"/>
              <a:gd name="adj2" fmla="val 26768"/>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始めは緊張しましたがスタッフの丁寧な運動指導があったのですぐに馴染めました。</a:t>
            </a:r>
          </a:p>
        </p:txBody>
      </p:sp>
      <p:sp>
        <p:nvSpPr>
          <p:cNvPr id="41" name="吹き出し: 四角形 40">
            <a:extLst>
              <a:ext uri="{FF2B5EF4-FFF2-40B4-BE49-F238E27FC236}">
                <a16:creationId xmlns:a16="http://schemas.microsoft.com/office/drawing/2014/main" id="{9BFBAA5C-3AFB-5C3B-DB1C-A8357E8DC8AC}"/>
              </a:ext>
            </a:extLst>
          </p:cNvPr>
          <p:cNvSpPr/>
          <p:nvPr/>
        </p:nvSpPr>
        <p:spPr>
          <a:xfrm>
            <a:off x="678185" y="3419051"/>
            <a:ext cx="2934939" cy="394242"/>
          </a:xfrm>
          <a:prstGeom prst="wedgeRectCallout">
            <a:avLst>
              <a:gd name="adj1" fmla="val 57633"/>
              <a:gd name="adj2" fmla="val 13991"/>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トレーニングを始める前と後で身体の</a:t>
            </a:r>
            <a:endParaRPr kumimoji="1" lang="en-US" altLang="ja-JP" sz="1200" dirty="0">
              <a:solidFill>
                <a:schemeClr val="tx1"/>
              </a:solidFill>
            </a:endParaRPr>
          </a:p>
          <a:p>
            <a:pPr algn="ctr"/>
            <a:r>
              <a:rPr kumimoji="1" lang="ja-JP" altLang="en-US" sz="1200" dirty="0">
                <a:solidFill>
                  <a:schemeClr val="tx1"/>
                </a:solidFill>
              </a:rPr>
              <a:t>変化はありましたか？</a:t>
            </a:r>
          </a:p>
        </p:txBody>
      </p:sp>
      <p:sp>
        <p:nvSpPr>
          <p:cNvPr id="44" name="吹き出し: 四角形 43">
            <a:extLst>
              <a:ext uri="{FF2B5EF4-FFF2-40B4-BE49-F238E27FC236}">
                <a16:creationId xmlns:a16="http://schemas.microsoft.com/office/drawing/2014/main" id="{9C1C229F-CE51-7E2D-E502-329296D7F96B}"/>
              </a:ext>
            </a:extLst>
          </p:cNvPr>
          <p:cNvSpPr/>
          <p:nvPr/>
        </p:nvSpPr>
        <p:spPr>
          <a:xfrm>
            <a:off x="985899" y="3859493"/>
            <a:ext cx="2742789" cy="430225"/>
          </a:xfrm>
          <a:prstGeom prst="wedgeRectCallout">
            <a:avLst>
              <a:gd name="adj1" fmla="val -61685"/>
              <a:gd name="adj2" fmla="val 5663"/>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運動習慣がつき、歩行が安定して</a:t>
            </a:r>
            <a:endParaRPr kumimoji="1" lang="en-US" altLang="ja-JP" sz="1200" dirty="0">
              <a:solidFill>
                <a:schemeClr val="tx1"/>
              </a:solidFill>
            </a:endParaRPr>
          </a:p>
          <a:p>
            <a:pPr algn="ctr"/>
            <a:r>
              <a:rPr kumimoji="1" lang="ja-JP" altLang="en-US" sz="1200" dirty="0">
                <a:solidFill>
                  <a:schemeClr val="tx1"/>
                </a:solidFill>
              </a:rPr>
              <a:t>きました。</a:t>
            </a:r>
            <a:endParaRPr kumimoji="1" lang="en-US" altLang="ja-JP" sz="1200" dirty="0">
              <a:solidFill>
                <a:schemeClr val="tx1"/>
              </a:solidFill>
            </a:endParaRPr>
          </a:p>
        </p:txBody>
      </p:sp>
      <p:pic>
        <p:nvPicPr>
          <p:cNvPr id="58" name="図 57">
            <a:extLst>
              <a:ext uri="{FF2B5EF4-FFF2-40B4-BE49-F238E27FC236}">
                <a16:creationId xmlns:a16="http://schemas.microsoft.com/office/drawing/2014/main" id="{189AE954-42FC-AA3E-57FE-2A6EA0FC7E98}"/>
              </a:ext>
            </a:extLst>
          </p:cNvPr>
          <p:cNvPicPr>
            <a:picLocks noChangeAspect="1"/>
          </p:cNvPicPr>
          <p:nvPr/>
        </p:nvPicPr>
        <p:blipFill>
          <a:blip r:embed="rId3">
            <a:extLst>
              <a:ext uri="{28A0092B-C50C-407E-A947-70E740481C1C}">
                <a14:useLocalDpi xmlns:a14="http://schemas.microsoft.com/office/drawing/2010/main" val="0"/>
              </a:ext>
            </a:extLst>
          </a:blip>
          <a:srcRect l="53374" r="529" b="61402"/>
          <a:stretch/>
        </p:blipFill>
        <p:spPr>
          <a:xfrm>
            <a:off x="3812286" y="4312817"/>
            <a:ext cx="413554" cy="413101"/>
          </a:xfrm>
          <a:prstGeom prst="rect">
            <a:avLst/>
          </a:prstGeom>
        </p:spPr>
      </p:pic>
      <p:sp>
        <p:nvSpPr>
          <p:cNvPr id="48" name="吹き出し: 四角形 47">
            <a:extLst>
              <a:ext uri="{FF2B5EF4-FFF2-40B4-BE49-F238E27FC236}">
                <a16:creationId xmlns:a16="http://schemas.microsoft.com/office/drawing/2014/main" id="{2B9BF763-54A2-8705-9A8C-F817DECB328A}"/>
              </a:ext>
            </a:extLst>
          </p:cNvPr>
          <p:cNvSpPr/>
          <p:nvPr/>
        </p:nvSpPr>
        <p:spPr>
          <a:xfrm>
            <a:off x="1107579" y="4327904"/>
            <a:ext cx="2477739" cy="430225"/>
          </a:xfrm>
          <a:prstGeom prst="wedgeRectCallout">
            <a:avLst>
              <a:gd name="adj1" fmla="val 59016"/>
              <a:gd name="adj2" fmla="val 15389"/>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日常生活での変化はありますか？</a:t>
            </a:r>
          </a:p>
        </p:txBody>
      </p:sp>
      <p:sp>
        <p:nvSpPr>
          <p:cNvPr id="46" name="吹き出し: 四角形 45">
            <a:extLst>
              <a:ext uri="{FF2B5EF4-FFF2-40B4-BE49-F238E27FC236}">
                <a16:creationId xmlns:a16="http://schemas.microsoft.com/office/drawing/2014/main" id="{6717DC48-8F68-1EC9-7FFD-1A757C8E4168}"/>
              </a:ext>
            </a:extLst>
          </p:cNvPr>
          <p:cNvSpPr/>
          <p:nvPr/>
        </p:nvSpPr>
        <p:spPr>
          <a:xfrm>
            <a:off x="680326" y="4795053"/>
            <a:ext cx="3695218" cy="480879"/>
          </a:xfrm>
          <a:prstGeom prst="wedgeRectCallout">
            <a:avLst>
              <a:gd name="adj1" fmla="val -54353"/>
              <a:gd name="adj2" fmla="val -30064"/>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いつも通りの生活はできています。</a:t>
            </a:r>
            <a:endParaRPr kumimoji="1" lang="en-US" altLang="ja-JP" sz="1200" dirty="0">
              <a:solidFill>
                <a:schemeClr val="tx1"/>
              </a:solidFill>
            </a:endParaRPr>
          </a:p>
          <a:p>
            <a:pPr algn="ctr"/>
            <a:r>
              <a:rPr kumimoji="1" lang="ja-JP" altLang="en-US" sz="1200" dirty="0">
                <a:solidFill>
                  <a:schemeClr val="tx1"/>
                </a:solidFill>
              </a:rPr>
              <a:t>トレスタへ来ることが楽しみの一つになっています。</a:t>
            </a:r>
          </a:p>
        </p:txBody>
      </p:sp>
      <p:sp>
        <p:nvSpPr>
          <p:cNvPr id="59" name="テキスト ボックス 58">
            <a:extLst>
              <a:ext uri="{FF2B5EF4-FFF2-40B4-BE49-F238E27FC236}">
                <a16:creationId xmlns:a16="http://schemas.microsoft.com/office/drawing/2014/main" id="{FC62E982-DF6A-F661-76AF-F91A6545EB62}"/>
              </a:ext>
            </a:extLst>
          </p:cNvPr>
          <p:cNvSpPr txBox="1"/>
          <p:nvPr/>
        </p:nvSpPr>
        <p:spPr>
          <a:xfrm>
            <a:off x="-82339" y="3387555"/>
            <a:ext cx="1130648" cy="230832"/>
          </a:xfrm>
          <a:prstGeom prst="rect">
            <a:avLst/>
          </a:prstGeom>
          <a:noFill/>
        </p:spPr>
        <p:txBody>
          <a:bodyPr wrap="square" rtlCol="0">
            <a:spAutoFit/>
          </a:bodyPr>
          <a:lstStyle/>
          <a:p>
            <a:r>
              <a:rPr kumimoji="1" lang="ja-JP" altLang="en-US" sz="900" b="1" dirty="0"/>
              <a:t>（Ｔ・Ｔ様）</a:t>
            </a:r>
          </a:p>
        </p:txBody>
      </p:sp>
      <p:sp>
        <p:nvSpPr>
          <p:cNvPr id="60" name="テキスト ボックス 59">
            <a:extLst>
              <a:ext uri="{FF2B5EF4-FFF2-40B4-BE49-F238E27FC236}">
                <a16:creationId xmlns:a16="http://schemas.microsoft.com/office/drawing/2014/main" id="{66FBF5D8-DC02-091A-C1F6-2256D05889CE}"/>
              </a:ext>
            </a:extLst>
          </p:cNvPr>
          <p:cNvSpPr txBox="1"/>
          <p:nvPr/>
        </p:nvSpPr>
        <p:spPr>
          <a:xfrm>
            <a:off x="-49618" y="5026078"/>
            <a:ext cx="1130648" cy="230832"/>
          </a:xfrm>
          <a:prstGeom prst="rect">
            <a:avLst/>
          </a:prstGeom>
          <a:noFill/>
        </p:spPr>
        <p:txBody>
          <a:bodyPr wrap="square" rtlCol="0">
            <a:spAutoFit/>
          </a:bodyPr>
          <a:lstStyle/>
          <a:p>
            <a:r>
              <a:rPr kumimoji="1" lang="ja-JP" altLang="en-US" sz="900" b="1" dirty="0"/>
              <a:t>（Ｔ・Ｔ様）</a:t>
            </a:r>
          </a:p>
        </p:txBody>
      </p:sp>
      <p:sp>
        <p:nvSpPr>
          <p:cNvPr id="61" name="テキスト ボックス 60">
            <a:extLst>
              <a:ext uri="{FF2B5EF4-FFF2-40B4-BE49-F238E27FC236}">
                <a16:creationId xmlns:a16="http://schemas.microsoft.com/office/drawing/2014/main" id="{00E801C1-FA30-9622-7CA2-97CB1075FFEC}"/>
              </a:ext>
            </a:extLst>
          </p:cNvPr>
          <p:cNvSpPr txBox="1"/>
          <p:nvPr/>
        </p:nvSpPr>
        <p:spPr>
          <a:xfrm>
            <a:off x="-70164" y="4248319"/>
            <a:ext cx="1130648" cy="230832"/>
          </a:xfrm>
          <a:prstGeom prst="rect">
            <a:avLst/>
          </a:prstGeom>
          <a:noFill/>
        </p:spPr>
        <p:txBody>
          <a:bodyPr wrap="square" rtlCol="0">
            <a:spAutoFit/>
          </a:bodyPr>
          <a:lstStyle/>
          <a:p>
            <a:r>
              <a:rPr kumimoji="1" lang="ja-JP" altLang="en-US" sz="900" b="1" dirty="0"/>
              <a:t>（Ｔ・Ｔ様）</a:t>
            </a:r>
          </a:p>
        </p:txBody>
      </p:sp>
      <p:sp>
        <p:nvSpPr>
          <p:cNvPr id="62" name="テキスト ボックス 61">
            <a:extLst>
              <a:ext uri="{FF2B5EF4-FFF2-40B4-BE49-F238E27FC236}">
                <a16:creationId xmlns:a16="http://schemas.microsoft.com/office/drawing/2014/main" id="{0A841217-11EB-B973-0C14-2A54A76E2456}"/>
              </a:ext>
            </a:extLst>
          </p:cNvPr>
          <p:cNvSpPr txBox="1"/>
          <p:nvPr/>
        </p:nvSpPr>
        <p:spPr>
          <a:xfrm>
            <a:off x="1341604" y="2079041"/>
            <a:ext cx="2628900" cy="338554"/>
          </a:xfrm>
          <a:prstGeom prst="rect">
            <a:avLst/>
          </a:prstGeom>
          <a:noFill/>
        </p:spPr>
        <p:txBody>
          <a:bodyPr wrap="square" rtlCol="0">
            <a:spAutoFit/>
          </a:bodyPr>
          <a:lstStyle/>
          <a:p>
            <a:r>
              <a:rPr kumimoji="1" lang="ja-JP" altLang="en-US" sz="1600" b="1" dirty="0">
                <a:solidFill>
                  <a:srgbClr val="00B050"/>
                </a:solidFill>
              </a:rPr>
              <a:t>～利用者様の声～</a:t>
            </a:r>
          </a:p>
        </p:txBody>
      </p:sp>
      <p:sp>
        <p:nvSpPr>
          <p:cNvPr id="65" name="四角形: 角を丸くする 64">
            <a:extLst>
              <a:ext uri="{FF2B5EF4-FFF2-40B4-BE49-F238E27FC236}">
                <a16:creationId xmlns:a16="http://schemas.microsoft.com/office/drawing/2014/main" id="{90F815EE-38A5-8606-630A-DB19BDCE86F0}"/>
              </a:ext>
            </a:extLst>
          </p:cNvPr>
          <p:cNvSpPr/>
          <p:nvPr/>
        </p:nvSpPr>
        <p:spPr>
          <a:xfrm>
            <a:off x="61711" y="5528750"/>
            <a:ext cx="4543384" cy="2531812"/>
          </a:xfrm>
          <a:prstGeom prst="roundRect">
            <a:avLst/>
          </a:prstGeom>
          <a:solidFill>
            <a:schemeClr val="bg1"/>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7" name="図 66">
            <a:extLst>
              <a:ext uri="{FF2B5EF4-FFF2-40B4-BE49-F238E27FC236}">
                <a16:creationId xmlns:a16="http://schemas.microsoft.com/office/drawing/2014/main" id="{3BEBEE1C-1664-5EA9-2E77-0A6ED645DBD1}"/>
              </a:ext>
            </a:extLst>
          </p:cNvPr>
          <p:cNvPicPr>
            <a:picLocks noChangeAspect="1"/>
          </p:cNvPicPr>
          <p:nvPr/>
        </p:nvPicPr>
        <p:blipFill>
          <a:blip r:embed="rId5">
            <a:extLst>
              <a:ext uri="{28A0092B-C50C-407E-A947-70E740481C1C}">
                <a14:useLocalDpi xmlns:a14="http://schemas.microsoft.com/office/drawing/2010/main" val="0"/>
              </a:ext>
            </a:extLst>
          </a:blip>
          <a:srcRect t="18734" r="13740"/>
          <a:stretch/>
        </p:blipFill>
        <p:spPr>
          <a:xfrm>
            <a:off x="2999152" y="6164137"/>
            <a:ext cx="1457378" cy="1029753"/>
          </a:xfrm>
          <a:prstGeom prst="rect">
            <a:avLst/>
          </a:prstGeom>
        </p:spPr>
      </p:pic>
      <p:pic>
        <p:nvPicPr>
          <p:cNvPr id="69" name="図 68">
            <a:extLst>
              <a:ext uri="{FF2B5EF4-FFF2-40B4-BE49-F238E27FC236}">
                <a16:creationId xmlns:a16="http://schemas.microsoft.com/office/drawing/2014/main" id="{AEAC8969-06D9-6093-A722-EC859DC1496F}"/>
              </a:ext>
            </a:extLst>
          </p:cNvPr>
          <p:cNvPicPr>
            <a:picLocks noChangeAspect="1"/>
          </p:cNvPicPr>
          <p:nvPr/>
        </p:nvPicPr>
        <p:blipFill>
          <a:blip r:embed="rId6">
            <a:extLst>
              <a:ext uri="{28A0092B-C50C-407E-A947-70E740481C1C}">
                <a14:useLocalDpi xmlns:a14="http://schemas.microsoft.com/office/drawing/2010/main" val="0"/>
              </a:ext>
            </a:extLst>
          </a:blip>
          <a:srcRect l="32381" t="19080" r="15327" b="6858"/>
          <a:stretch/>
        </p:blipFill>
        <p:spPr>
          <a:xfrm>
            <a:off x="142104" y="6128094"/>
            <a:ext cx="1057710" cy="1123796"/>
          </a:xfrm>
          <a:prstGeom prst="rect">
            <a:avLst/>
          </a:prstGeom>
        </p:spPr>
      </p:pic>
      <p:pic>
        <p:nvPicPr>
          <p:cNvPr id="71" name="図 70">
            <a:extLst>
              <a:ext uri="{FF2B5EF4-FFF2-40B4-BE49-F238E27FC236}">
                <a16:creationId xmlns:a16="http://schemas.microsoft.com/office/drawing/2014/main" id="{61712ABC-9968-20F1-AB58-D45A74C040FC}"/>
              </a:ext>
            </a:extLst>
          </p:cNvPr>
          <p:cNvPicPr>
            <a:picLocks noChangeAspect="1"/>
          </p:cNvPicPr>
          <p:nvPr/>
        </p:nvPicPr>
        <p:blipFill>
          <a:blip r:embed="rId7">
            <a:extLst>
              <a:ext uri="{28A0092B-C50C-407E-A947-70E740481C1C}">
                <a14:useLocalDpi xmlns:a14="http://schemas.microsoft.com/office/drawing/2010/main" val="0"/>
              </a:ext>
            </a:extLst>
          </a:blip>
          <a:srcRect l="-1876" t="20487" r="2804" b="4138"/>
          <a:stretch/>
        </p:blipFill>
        <p:spPr>
          <a:xfrm>
            <a:off x="1245917" y="6261903"/>
            <a:ext cx="1675707" cy="956166"/>
          </a:xfrm>
          <a:prstGeom prst="rect">
            <a:avLst/>
          </a:prstGeom>
        </p:spPr>
      </p:pic>
      <p:sp>
        <p:nvSpPr>
          <p:cNvPr id="72" name="テキスト ボックス 71">
            <a:extLst>
              <a:ext uri="{FF2B5EF4-FFF2-40B4-BE49-F238E27FC236}">
                <a16:creationId xmlns:a16="http://schemas.microsoft.com/office/drawing/2014/main" id="{0C539BC5-3398-DBDB-91F2-9E4D8E4BA922}"/>
              </a:ext>
            </a:extLst>
          </p:cNvPr>
          <p:cNvSpPr txBox="1"/>
          <p:nvPr/>
        </p:nvSpPr>
        <p:spPr>
          <a:xfrm>
            <a:off x="1327624" y="7238620"/>
            <a:ext cx="2901663" cy="769441"/>
          </a:xfrm>
          <a:prstGeom prst="rect">
            <a:avLst/>
          </a:prstGeom>
          <a:noFill/>
        </p:spPr>
        <p:txBody>
          <a:bodyPr wrap="square" rtlCol="0">
            <a:spAutoFit/>
          </a:bodyPr>
          <a:lstStyle/>
          <a:p>
            <a:r>
              <a:rPr kumimoji="1" lang="ja-JP" altLang="en-US" sz="1100" dirty="0"/>
              <a:t>◎少人数で行う運動で</a:t>
            </a:r>
            <a:endParaRPr kumimoji="1" lang="en-US" altLang="ja-JP" sz="1100" dirty="0"/>
          </a:p>
          <a:p>
            <a:r>
              <a:rPr kumimoji="1" lang="ja-JP" altLang="en-US" sz="1100" dirty="0"/>
              <a:t>　皆様にあった</a:t>
            </a:r>
            <a:endParaRPr kumimoji="1" lang="en-US" altLang="ja-JP" sz="1100" dirty="0"/>
          </a:p>
          <a:p>
            <a:r>
              <a:rPr kumimoji="1" lang="ja-JP" altLang="en-US" sz="1100" dirty="0"/>
              <a:t>　プログラムを</a:t>
            </a:r>
            <a:endParaRPr kumimoji="1" lang="en-US" altLang="ja-JP" sz="1100" dirty="0"/>
          </a:p>
          <a:p>
            <a:r>
              <a:rPr kumimoji="1" lang="ja-JP" altLang="en-US" sz="1100" dirty="0"/>
              <a:t>　提供いたします。</a:t>
            </a:r>
            <a:endParaRPr kumimoji="1" lang="en-US" altLang="ja-JP" sz="1100" dirty="0"/>
          </a:p>
        </p:txBody>
      </p:sp>
      <p:sp>
        <p:nvSpPr>
          <p:cNvPr id="73" name="テキスト ボックス 72">
            <a:extLst>
              <a:ext uri="{FF2B5EF4-FFF2-40B4-BE49-F238E27FC236}">
                <a16:creationId xmlns:a16="http://schemas.microsoft.com/office/drawing/2014/main" id="{2F4A10EB-7BEA-2103-1F9F-FEA74A149E44}"/>
              </a:ext>
            </a:extLst>
          </p:cNvPr>
          <p:cNvSpPr txBox="1"/>
          <p:nvPr/>
        </p:nvSpPr>
        <p:spPr>
          <a:xfrm>
            <a:off x="77954" y="5884948"/>
            <a:ext cx="2578100" cy="276999"/>
          </a:xfrm>
          <a:prstGeom prst="rect">
            <a:avLst/>
          </a:prstGeom>
          <a:noFill/>
        </p:spPr>
        <p:txBody>
          <a:bodyPr wrap="square" rtlCol="0">
            <a:spAutoFit/>
          </a:bodyPr>
          <a:lstStyle/>
          <a:p>
            <a:r>
              <a:rPr kumimoji="1" lang="en-US" altLang="ja-JP" sz="1200" dirty="0"/>
              <a:t>〈</a:t>
            </a:r>
            <a:r>
              <a:rPr kumimoji="1" lang="ja-JP" altLang="en-US" sz="1200" dirty="0"/>
              <a:t>歩行訓練</a:t>
            </a:r>
            <a:r>
              <a:rPr kumimoji="1" lang="en-US" altLang="ja-JP" sz="1200" dirty="0"/>
              <a:t>〉</a:t>
            </a:r>
            <a:endParaRPr kumimoji="1" lang="ja-JP" altLang="en-US" sz="1200" dirty="0"/>
          </a:p>
        </p:txBody>
      </p:sp>
      <p:sp>
        <p:nvSpPr>
          <p:cNvPr id="74" name="テキスト ボックス 73">
            <a:extLst>
              <a:ext uri="{FF2B5EF4-FFF2-40B4-BE49-F238E27FC236}">
                <a16:creationId xmlns:a16="http://schemas.microsoft.com/office/drawing/2014/main" id="{74278FED-083D-6CD2-AC5A-FB7E0E5881EF}"/>
              </a:ext>
            </a:extLst>
          </p:cNvPr>
          <p:cNvSpPr txBox="1"/>
          <p:nvPr/>
        </p:nvSpPr>
        <p:spPr>
          <a:xfrm>
            <a:off x="165424" y="7286204"/>
            <a:ext cx="2578100" cy="769441"/>
          </a:xfrm>
          <a:prstGeom prst="rect">
            <a:avLst/>
          </a:prstGeom>
          <a:noFill/>
        </p:spPr>
        <p:txBody>
          <a:bodyPr wrap="square" rtlCol="0">
            <a:spAutoFit/>
          </a:bodyPr>
          <a:lstStyle/>
          <a:p>
            <a:r>
              <a:rPr kumimoji="1" lang="ja-JP" altLang="en-US" sz="1100" dirty="0"/>
              <a:t>◎姿勢を意識</a:t>
            </a:r>
            <a:endParaRPr kumimoji="1" lang="en-US" altLang="ja-JP" sz="1100" dirty="0"/>
          </a:p>
          <a:p>
            <a:r>
              <a:rPr kumimoji="1" lang="ja-JP" altLang="en-US" sz="1100" dirty="0"/>
              <a:t>　しながら</a:t>
            </a:r>
            <a:endParaRPr kumimoji="1" lang="en-US" altLang="ja-JP" sz="1100" dirty="0"/>
          </a:p>
          <a:p>
            <a:r>
              <a:rPr kumimoji="1" lang="ja-JP" altLang="en-US" sz="1100" dirty="0"/>
              <a:t>　歩行訓練を</a:t>
            </a:r>
            <a:endParaRPr kumimoji="1" lang="en-US" altLang="ja-JP" sz="1100" dirty="0"/>
          </a:p>
          <a:p>
            <a:r>
              <a:rPr kumimoji="1" lang="ja-JP" altLang="en-US" sz="1100" dirty="0"/>
              <a:t>　行います。</a:t>
            </a:r>
          </a:p>
        </p:txBody>
      </p:sp>
      <p:sp>
        <p:nvSpPr>
          <p:cNvPr id="75" name="テキスト ボックス 74">
            <a:extLst>
              <a:ext uri="{FF2B5EF4-FFF2-40B4-BE49-F238E27FC236}">
                <a16:creationId xmlns:a16="http://schemas.microsoft.com/office/drawing/2014/main" id="{F96F863C-9395-6787-512C-A822C53E5901}"/>
              </a:ext>
            </a:extLst>
          </p:cNvPr>
          <p:cNvSpPr txBox="1"/>
          <p:nvPr/>
        </p:nvSpPr>
        <p:spPr>
          <a:xfrm>
            <a:off x="1304336" y="5858677"/>
            <a:ext cx="2704655" cy="461665"/>
          </a:xfrm>
          <a:prstGeom prst="rect">
            <a:avLst/>
          </a:prstGeom>
          <a:noFill/>
        </p:spPr>
        <p:txBody>
          <a:bodyPr wrap="square" rtlCol="0">
            <a:spAutoFit/>
          </a:bodyPr>
          <a:lstStyle/>
          <a:p>
            <a:r>
              <a:rPr kumimoji="1" lang="en-US" altLang="ja-JP" sz="1200" dirty="0"/>
              <a:t>〈</a:t>
            </a:r>
            <a:r>
              <a:rPr kumimoji="1" lang="ja-JP" altLang="en-US" sz="1200" dirty="0"/>
              <a:t>少人数グループ</a:t>
            </a:r>
            <a:endParaRPr kumimoji="1" lang="en-US" altLang="ja-JP" sz="1200" dirty="0"/>
          </a:p>
          <a:p>
            <a:r>
              <a:rPr kumimoji="1" lang="ja-JP" altLang="en-US" sz="1200" dirty="0"/>
              <a:t>　　トレーニング</a:t>
            </a:r>
            <a:r>
              <a:rPr kumimoji="1" lang="en-US" altLang="ja-JP" sz="1200" dirty="0"/>
              <a:t>〉</a:t>
            </a:r>
            <a:endParaRPr kumimoji="1" lang="ja-JP" altLang="en-US" sz="1200" dirty="0"/>
          </a:p>
        </p:txBody>
      </p:sp>
      <p:sp>
        <p:nvSpPr>
          <p:cNvPr id="76" name="テキスト ボックス 75">
            <a:extLst>
              <a:ext uri="{FF2B5EF4-FFF2-40B4-BE49-F238E27FC236}">
                <a16:creationId xmlns:a16="http://schemas.microsoft.com/office/drawing/2014/main" id="{153B56E1-3AE2-E449-B871-CB1B04FB7833}"/>
              </a:ext>
            </a:extLst>
          </p:cNvPr>
          <p:cNvSpPr txBox="1"/>
          <p:nvPr/>
        </p:nvSpPr>
        <p:spPr>
          <a:xfrm>
            <a:off x="897138" y="5514678"/>
            <a:ext cx="4148911" cy="338554"/>
          </a:xfrm>
          <a:prstGeom prst="rect">
            <a:avLst/>
          </a:prstGeom>
          <a:noFill/>
        </p:spPr>
        <p:txBody>
          <a:bodyPr wrap="square" rtlCol="0">
            <a:spAutoFit/>
          </a:bodyPr>
          <a:lstStyle/>
          <a:p>
            <a:r>
              <a:rPr kumimoji="1" lang="ja-JP" altLang="en-US" sz="1600" b="1" dirty="0">
                <a:solidFill>
                  <a:srgbClr val="00B050"/>
                </a:solidFill>
              </a:rPr>
              <a:t>～ご利用者様の運動の様子～</a:t>
            </a:r>
          </a:p>
        </p:txBody>
      </p:sp>
      <p:sp>
        <p:nvSpPr>
          <p:cNvPr id="77" name="テキスト ボックス 76">
            <a:extLst>
              <a:ext uri="{FF2B5EF4-FFF2-40B4-BE49-F238E27FC236}">
                <a16:creationId xmlns:a16="http://schemas.microsoft.com/office/drawing/2014/main" id="{13687AD4-2DC2-7607-A26D-4F865C80074E}"/>
              </a:ext>
            </a:extLst>
          </p:cNvPr>
          <p:cNvSpPr txBox="1"/>
          <p:nvPr/>
        </p:nvSpPr>
        <p:spPr>
          <a:xfrm>
            <a:off x="3044534" y="5897108"/>
            <a:ext cx="2324100" cy="276999"/>
          </a:xfrm>
          <a:prstGeom prst="rect">
            <a:avLst/>
          </a:prstGeom>
          <a:noFill/>
        </p:spPr>
        <p:txBody>
          <a:bodyPr wrap="square" rtlCol="0">
            <a:spAutoFit/>
          </a:bodyPr>
          <a:lstStyle/>
          <a:p>
            <a:r>
              <a:rPr kumimoji="1" lang="en-US" altLang="ja-JP" sz="1200" dirty="0"/>
              <a:t>〈</a:t>
            </a:r>
            <a:r>
              <a:rPr kumimoji="1" lang="ja-JP" altLang="en-US" sz="1200" dirty="0"/>
              <a:t>コグニサイズ</a:t>
            </a:r>
            <a:r>
              <a:rPr kumimoji="1" lang="en-US" altLang="ja-JP" sz="1200" dirty="0"/>
              <a:t>〉</a:t>
            </a:r>
            <a:endParaRPr kumimoji="1" lang="ja-JP" altLang="en-US" sz="1200" dirty="0"/>
          </a:p>
        </p:txBody>
      </p:sp>
      <p:sp>
        <p:nvSpPr>
          <p:cNvPr id="78" name="テキスト ボックス 77">
            <a:extLst>
              <a:ext uri="{FF2B5EF4-FFF2-40B4-BE49-F238E27FC236}">
                <a16:creationId xmlns:a16="http://schemas.microsoft.com/office/drawing/2014/main" id="{D99AB001-2343-3E7C-8285-B39BF8295BF1}"/>
              </a:ext>
            </a:extLst>
          </p:cNvPr>
          <p:cNvSpPr txBox="1"/>
          <p:nvPr/>
        </p:nvSpPr>
        <p:spPr>
          <a:xfrm>
            <a:off x="2979282" y="7159629"/>
            <a:ext cx="3136900" cy="938719"/>
          </a:xfrm>
          <a:prstGeom prst="rect">
            <a:avLst/>
          </a:prstGeom>
          <a:noFill/>
        </p:spPr>
        <p:txBody>
          <a:bodyPr wrap="square" rtlCol="0">
            <a:spAutoFit/>
          </a:bodyPr>
          <a:lstStyle/>
          <a:p>
            <a:r>
              <a:rPr kumimoji="1" lang="ja-JP" altLang="en-US" sz="1100" dirty="0"/>
              <a:t>◎全身のストレッチと</a:t>
            </a:r>
            <a:endParaRPr kumimoji="1" lang="en-US" altLang="ja-JP" sz="1100" dirty="0"/>
          </a:p>
          <a:p>
            <a:r>
              <a:rPr kumimoji="1" lang="ja-JP" altLang="en-US" sz="1100" dirty="0"/>
              <a:t>　身体を動かしながら</a:t>
            </a:r>
            <a:endParaRPr kumimoji="1" lang="en-US" altLang="ja-JP" sz="1100" dirty="0"/>
          </a:p>
          <a:p>
            <a:r>
              <a:rPr kumimoji="1" lang="ja-JP" altLang="en-US" sz="1100" dirty="0"/>
              <a:t>　脳も使う</a:t>
            </a:r>
            <a:endParaRPr kumimoji="1" lang="en-US" altLang="ja-JP" sz="1100" dirty="0"/>
          </a:p>
          <a:p>
            <a:r>
              <a:rPr kumimoji="1" lang="ja-JP" altLang="en-US" sz="1100" dirty="0"/>
              <a:t>　「コグニサイズ」</a:t>
            </a:r>
            <a:endParaRPr kumimoji="1" lang="en-US" altLang="ja-JP" sz="1100" dirty="0"/>
          </a:p>
          <a:p>
            <a:r>
              <a:rPr kumimoji="1" lang="ja-JP" altLang="en-US" sz="1100" dirty="0"/>
              <a:t>　を行います。</a:t>
            </a:r>
          </a:p>
        </p:txBody>
      </p:sp>
      <p:pic>
        <p:nvPicPr>
          <p:cNvPr id="7" name="図 6">
            <a:extLst>
              <a:ext uri="{FF2B5EF4-FFF2-40B4-BE49-F238E27FC236}">
                <a16:creationId xmlns:a16="http://schemas.microsoft.com/office/drawing/2014/main" id="{F64E5E96-84E2-EDD0-4CAF-539CCFDCEDD7}"/>
              </a:ext>
            </a:extLst>
          </p:cNvPr>
          <p:cNvPicPr>
            <a:picLocks noChangeAspect="1"/>
          </p:cNvPicPr>
          <p:nvPr/>
        </p:nvPicPr>
        <p:blipFill rotWithShape="1">
          <a:blip r:embed="rId8">
            <a:extLst>
              <a:ext uri="{28A0092B-C50C-407E-A947-70E740481C1C}">
                <a14:useLocalDpi xmlns:a14="http://schemas.microsoft.com/office/drawing/2010/main" val="0"/>
              </a:ext>
            </a:extLst>
          </a:blip>
          <a:srcRect l="33672" t="37908" r="46951" b="25894"/>
          <a:stretch/>
        </p:blipFill>
        <p:spPr>
          <a:xfrm>
            <a:off x="6608713" y="8739450"/>
            <a:ext cx="1002106" cy="1005460"/>
          </a:xfrm>
          <a:prstGeom prst="rect">
            <a:avLst/>
          </a:prstGeom>
        </p:spPr>
      </p:pic>
      <p:sp>
        <p:nvSpPr>
          <p:cNvPr id="19" name="テキスト ボックス 18">
            <a:extLst>
              <a:ext uri="{FF2B5EF4-FFF2-40B4-BE49-F238E27FC236}">
                <a16:creationId xmlns:a16="http://schemas.microsoft.com/office/drawing/2014/main" id="{DF1AEB14-345C-2F1B-4191-2BE30B793B1D}"/>
              </a:ext>
            </a:extLst>
          </p:cNvPr>
          <p:cNvSpPr txBox="1"/>
          <p:nvPr/>
        </p:nvSpPr>
        <p:spPr>
          <a:xfrm>
            <a:off x="6380998" y="8396676"/>
            <a:ext cx="1876425" cy="307777"/>
          </a:xfrm>
          <a:prstGeom prst="rect">
            <a:avLst/>
          </a:prstGeom>
          <a:noFill/>
        </p:spPr>
        <p:txBody>
          <a:bodyPr wrap="square" rtlCol="0">
            <a:spAutoFit/>
          </a:bodyPr>
          <a:lstStyle/>
          <a:p>
            <a:r>
              <a:rPr kumimoji="1" lang="ja-JP" altLang="en-US" sz="1400" dirty="0"/>
              <a:t>～インスタ</a:t>
            </a:r>
            <a:r>
              <a:rPr kumimoji="1" lang="en-US" altLang="ja-JP" sz="1400" dirty="0"/>
              <a:t>QR</a:t>
            </a:r>
            <a:r>
              <a:rPr kumimoji="1" lang="ja-JP" altLang="en-US" sz="1400" dirty="0"/>
              <a:t>～</a:t>
            </a:r>
          </a:p>
        </p:txBody>
      </p:sp>
      <p:sp>
        <p:nvSpPr>
          <p:cNvPr id="29" name="タイトル 1">
            <a:extLst>
              <a:ext uri="{FF2B5EF4-FFF2-40B4-BE49-F238E27FC236}">
                <a16:creationId xmlns:a16="http://schemas.microsoft.com/office/drawing/2014/main" id="{8858A4BD-E7A7-4646-6FB5-C87EBD668826}"/>
              </a:ext>
            </a:extLst>
          </p:cNvPr>
          <p:cNvSpPr>
            <a:spLocks noGrp="1"/>
          </p:cNvSpPr>
          <p:nvPr>
            <p:ph type="ctrTitle"/>
          </p:nvPr>
        </p:nvSpPr>
        <p:spPr>
          <a:xfrm>
            <a:off x="-2950566" y="206684"/>
            <a:ext cx="10337533" cy="1508760"/>
          </a:xfrm>
        </p:spPr>
        <p:txBody>
          <a:bodyPr>
            <a:normAutofit/>
          </a:bodyPr>
          <a:lstStyle/>
          <a:p>
            <a:r>
              <a:rPr kumimoji="1" lang="en-US" altLang="ja-JP" sz="2800" b="1" dirty="0">
                <a:solidFill>
                  <a:schemeClr val="accent2">
                    <a:lumMod val="50000"/>
                  </a:schemeClr>
                </a:solidFill>
                <a:latin typeface="Bradley Hand ITC" panose="03070402050302030203" pitchFamily="66" charset="0"/>
              </a:rPr>
              <a:t>TRAINING STUDIO</a:t>
            </a:r>
            <a:endParaRPr kumimoji="1" lang="ja-JP" altLang="en-US" sz="2800" dirty="0">
              <a:solidFill>
                <a:schemeClr val="accent2">
                  <a:lumMod val="50000"/>
                </a:schemeClr>
              </a:solidFill>
              <a:latin typeface="Bradley Hand ITC" panose="03070402050302030203" pitchFamily="66" charset="0"/>
            </a:endParaRPr>
          </a:p>
        </p:txBody>
      </p:sp>
      <p:sp>
        <p:nvSpPr>
          <p:cNvPr id="30" name="字幕 2">
            <a:extLst>
              <a:ext uri="{FF2B5EF4-FFF2-40B4-BE49-F238E27FC236}">
                <a16:creationId xmlns:a16="http://schemas.microsoft.com/office/drawing/2014/main" id="{1EA8C6A3-113D-3673-291A-F10EB678AD22}"/>
              </a:ext>
            </a:extLst>
          </p:cNvPr>
          <p:cNvSpPr txBox="1">
            <a:spLocks/>
          </p:cNvSpPr>
          <p:nvPr/>
        </p:nvSpPr>
        <p:spPr>
          <a:xfrm>
            <a:off x="-2261028" y="1621170"/>
            <a:ext cx="8807116" cy="518299"/>
          </a:xfrm>
          <a:prstGeom prst="rect">
            <a:avLst/>
          </a:prstGeom>
        </p:spPr>
        <p:txBody>
          <a:bodyPr vert="horz" lIns="91440" tIns="45720" rIns="91440" bIns="45720" rtlCol="0">
            <a:noAutofit/>
          </a:bodyPr>
          <a:lstStyle>
            <a:lvl1pPr marL="0" indent="0" algn="ctr" defTabSz="822920" rtl="0" eaLnBrk="1" latinLnBrk="0" hangingPunct="1">
              <a:lnSpc>
                <a:spcPct val="90000"/>
              </a:lnSpc>
              <a:spcBef>
                <a:spcPts val="900"/>
              </a:spcBef>
              <a:buFont typeface="Arial" panose="020B0604020202020204" pitchFamily="34" charset="0"/>
              <a:buNone/>
              <a:defRPr kumimoji="1" sz="2160" kern="1200">
                <a:solidFill>
                  <a:schemeClr val="tx1"/>
                </a:solidFill>
                <a:latin typeface="+mn-lt"/>
                <a:ea typeface="+mn-ea"/>
                <a:cs typeface="+mn-cs"/>
              </a:defRPr>
            </a:lvl1pPr>
            <a:lvl2pPr marL="411460" indent="0" algn="ctr" defTabSz="822920" rtl="0" eaLnBrk="1" latinLnBrk="0" hangingPunct="1">
              <a:lnSpc>
                <a:spcPct val="90000"/>
              </a:lnSpc>
              <a:spcBef>
                <a:spcPts val="450"/>
              </a:spcBef>
              <a:buFont typeface="Arial" panose="020B0604020202020204" pitchFamily="34" charset="0"/>
              <a:buNone/>
              <a:defRPr kumimoji="1" sz="1800" kern="1200">
                <a:solidFill>
                  <a:schemeClr val="tx1"/>
                </a:solidFill>
                <a:latin typeface="+mn-lt"/>
                <a:ea typeface="+mn-ea"/>
                <a:cs typeface="+mn-cs"/>
              </a:defRPr>
            </a:lvl2pPr>
            <a:lvl3pPr marL="822920" indent="0" algn="ctr" defTabSz="822920" rtl="0" eaLnBrk="1" latinLnBrk="0" hangingPunct="1">
              <a:lnSpc>
                <a:spcPct val="90000"/>
              </a:lnSpc>
              <a:spcBef>
                <a:spcPts val="450"/>
              </a:spcBef>
              <a:buFont typeface="Arial" panose="020B0604020202020204" pitchFamily="34" charset="0"/>
              <a:buNone/>
              <a:defRPr kumimoji="1" sz="1620" kern="1200">
                <a:solidFill>
                  <a:schemeClr val="tx1"/>
                </a:solidFill>
                <a:latin typeface="+mn-lt"/>
                <a:ea typeface="+mn-ea"/>
                <a:cs typeface="+mn-cs"/>
              </a:defRPr>
            </a:lvl3pPr>
            <a:lvl4pPr marL="1234379" indent="0" algn="ctr" defTabSz="822920" rtl="0" eaLnBrk="1" latinLnBrk="0" hangingPunct="1">
              <a:lnSpc>
                <a:spcPct val="90000"/>
              </a:lnSpc>
              <a:spcBef>
                <a:spcPts val="450"/>
              </a:spcBef>
              <a:buFont typeface="Arial" panose="020B0604020202020204" pitchFamily="34" charset="0"/>
              <a:buNone/>
              <a:defRPr kumimoji="1" sz="1440" kern="1200">
                <a:solidFill>
                  <a:schemeClr val="tx1"/>
                </a:solidFill>
                <a:latin typeface="+mn-lt"/>
                <a:ea typeface="+mn-ea"/>
                <a:cs typeface="+mn-cs"/>
              </a:defRPr>
            </a:lvl4pPr>
            <a:lvl5pPr marL="1645838" indent="0" algn="ctr" defTabSz="822920" rtl="0" eaLnBrk="1" latinLnBrk="0" hangingPunct="1">
              <a:lnSpc>
                <a:spcPct val="90000"/>
              </a:lnSpc>
              <a:spcBef>
                <a:spcPts val="450"/>
              </a:spcBef>
              <a:buFont typeface="Arial" panose="020B0604020202020204" pitchFamily="34" charset="0"/>
              <a:buNone/>
              <a:defRPr kumimoji="1" sz="1440" kern="1200">
                <a:solidFill>
                  <a:schemeClr val="tx1"/>
                </a:solidFill>
                <a:latin typeface="+mn-lt"/>
                <a:ea typeface="+mn-ea"/>
                <a:cs typeface="+mn-cs"/>
              </a:defRPr>
            </a:lvl5pPr>
            <a:lvl6pPr marL="2057297" indent="0" algn="ctr" defTabSz="822920" rtl="0" eaLnBrk="1" latinLnBrk="0" hangingPunct="1">
              <a:lnSpc>
                <a:spcPct val="90000"/>
              </a:lnSpc>
              <a:spcBef>
                <a:spcPts val="450"/>
              </a:spcBef>
              <a:buFont typeface="Arial" panose="020B0604020202020204" pitchFamily="34" charset="0"/>
              <a:buNone/>
              <a:defRPr kumimoji="1" sz="1440" kern="1200">
                <a:solidFill>
                  <a:schemeClr val="tx1"/>
                </a:solidFill>
                <a:latin typeface="+mn-lt"/>
                <a:ea typeface="+mn-ea"/>
                <a:cs typeface="+mn-cs"/>
              </a:defRPr>
            </a:lvl6pPr>
            <a:lvl7pPr marL="2468757" indent="0" algn="ctr" defTabSz="822920" rtl="0" eaLnBrk="1" latinLnBrk="0" hangingPunct="1">
              <a:lnSpc>
                <a:spcPct val="90000"/>
              </a:lnSpc>
              <a:spcBef>
                <a:spcPts val="450"/>
              </a:spcBef>
              <a:buFont typeface="Arial" panose="020B0604020202020204" pitchFamily="34" charset="0"/>
              <a:buNone/>
              <a:defRPr kumimoji="1" sz="1440" kern="1200">
                <a:solidFill>
                  <a:schemeClr val="tx1"/>
                </a:solidFill>
                <a:latin typeface="+mn-lt"/>
                <a:ea typeface="+mn-ea"/>
                <a:cs typeface="+mn-cs"/>
              </a:defRPr>
            </a:lvl7pPr>
            <a:lvl8pPr marL="2880216" indent="0" algn="ctr" defTabSz="822920" rtl="0" eaLnBrk="1" latinLnBrk="0" hangingPunct="1">
              <a:lnSpc>
                <a:spcPct val="90000"/>
              </a:lnSpc>
              <a:spcBef>
                <a:spcPts val="450"/>
              </a:spcBef>
              <a:buFont typeface="Arial" panose="020B0604020202020204" pitchFamily="34" charset="0"/>
              <a:buNone/>
              <a:defRPr kumimoji="1" sz="1440" kern="1200">
                <a:solidFill>
                  <a:schemeClr val="tx1"/>
                </a:solidFill>
                <a:latin typeface="+mn-lt"/>
                <a:ea typeface="+mn-ea"/>
                <a:cs typeface="+mn-cs"/>
              </a:defRPr>
            </a:lvl8pPr>
            <a:lvl9pPr marL="3291676" indent="0" algn="ctr" defTabSz="822920" rtl="0" eaLnBrk="1" latinLnBrk="0" hangingPunct="1">
              <a:lnSpc>
                <a:spcPct val="90000"/>
              </a:lnSpc>
              <a:spcBef>
                <a:spcPts val="450"/>
              </a:spcBef>
              <a:buFont typeface="Arial" panose="020B0604020202020204" pitchFamily="34" charset="0"/>
              <a:buNone/>
              <a:defRPr kumimoji="1" sz="1440" kern="1200">
                <a:solidFill>
                  <a:schemeClr val="tx1"/>
                </a:solidFill>
                <a:latin typeface="+mn-lt"/>
                <a:ea typeface="+mn-ea"/>
                <a:cs typeface="+mn-cs"/>
              </a:defRPr>
            </a:lvl9pPr>
          </a:lstStyle>
          <a:p>
            <a:r>
              <a:rPr lang="ja-JP" altLang="en-US" sz="2000" b="1" dirty="0">
                <a:solidFill>
                  <a:schemeClr val="accent2">
                    <a:lumMod val="50000"/>
                  </a:schemeClr>
                </a:solidFill>
                <a:latin typeface="Bradley Hand ITC" panose="03070402050302030203" pitchFamily="66" charset="0"/>
              </a:rPr>
              <a:t>  </a:t>
            </a:r>
            <a:r>
              <a:rPr lang="en-US" altLang="ja-JP" sz="2000" b="1" dirty="0">
                <a:solidFill>
                  <a:schemeClr val="accent2">
                    <a:lumMod val="50000"/>
                  </a:schemeClr>
                </a:solidFill>
                <a:latin typeface="Bradley Hand ITC" panose="03070402050302030203" pitchFamily="66" charset="0"/>
              </a:rPr>
              <a:t>H  A  S  E</a:t>
            </a:r>
            <a:endParaRPr lang="ja-JP" altLang="en-US" sz="2000" b="1" dirty="0">
              <a:solidFill>
                <a:schemeClr val="accent2">
                  <a:lumMod val="50000"/>
                </a:schemeClr>
              </a:solidFill>
              <a:latin typeface="Bradley Hand ITC" panose="03070402050302030203" pitchFamily="66" charset="0"/>
            </a:endParaRPr>
          </a:p>
        </p:txBody>
      </p:sp>
    </p:spTree>
    <p:extLst>
      <p:ext uri="{BB962C8B-B14F-4D97-AF65-F5344CB8AC3E}">
        <p14:creationId xmlns:p14="http://schemas.microsoft.com/office/powerpoint/2010/main" val="247013611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559</TotalTime>
  <Words>557</Words>
  <Application>Microsoft Office PowerPoint</Application>
  <PresentationFormat>B4 (JIS) 257x364 mm</PresentationFormat>
  <Paragraphs>98</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HGS創英角ﾎﾟｯﾌﾟ体</vt:lpstr>
      <vt:lpstr>HG丸ｺﾞｼｯｸM-PRO</vt:lpstr>
      <vt:lpstr>游ゴシック</vt:lpstr>
      <vt:lpstr>Arial</vt:lpstr>
      <vt:lpstr>Bradley Hand ITC</vt:lpstr>
      <vt:lpstr>Calibri</vt:lpstr>
      <vt:lpstr>Calibri Light</vt:lpstr>
      <vt:lpstr>Office テーマ</vt:lpstr>
      <vt:lpstr>TRAINING STUDIO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C-02H</dc:creator>
  <cp:lastModifiedBy>C-02H</cp:lastModifiedBy>
  <cp:revision>41</cp:revision>
  <cp:lastPrinted>2024-12-24T08:24:47Z</cp:lastPrinted>
  <dcterms:created xsi:type="dcterms:W3CDTF">2024-12-11T06:14:59Z</dcterms:created>
  <dcterms:modified xsi:type="dcterms:W3CDTF">2024-12-24T08:40:45Z</dcterms:modified>
</cp:coreProperties>
</file>